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0" r:id="rId3"/>
    <p:sldId id="271" r:id="rId4"/>
    <p:sldId id="257" r:id="rId5"/>
    <p:sldId id="272" r:id="rId6"/>
    <p:sldId id="258" r:id="rId7"/>
    <p:sldId id="259" r:id="rId8"/>
    <p:sldId id="260" r:id="rId9"/>
    <p:sldId id="274" r:id="rId10"/>
    <p:sldId id="273" r:id="rId11"/>
    <p:sldId id="275" r:id="rId12"/>
    <p:sldId id="261" r:id="rId13"/>
    <p:sldId id="276" r:id="rId14"/>
    <p:sldId id="277" r:id="rId15"/>
    <p:sldId id="262" r:id="rId16"/>
    <p:sldId id="278" r:id="rId17"/>
    <p:sldId id="279" r:id="rId18"/>
    <p:sldId id="282" r:id="rId19"/>
    <p:sldId id="263" r:id="rId20"/>
    <p:sldId id="281" r:id="rId21"/>
    <p:sldId id="264" r:id="rId22"/>
    <p:sldId id="265" r:id="rId23"/>
    <p:sldId id="267" r:id="rId24"/>
    <p:sldId id="266" r:id="rId25"/>
    <p:sldId id="268" r:id="rId26"/>
    <p:sldId id="269" r:id="rId2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ción predeterminada" id="{4E26ED3F-8E36-4BC8-B0A8-1B979C221F41}">
          <p14:sldIdLst>
            <p14:sldId id="256"/>
            <p14:sldId id="270"/>
            <p14:sldId id="271"/>
            <p14:sldId id="257"/>
            <p14:sldId id="272"/>
            <p14:sldId id="258"/>
            <p14:sldId id="259"/>
            <p14:sldId id="260"/>
            <p14:sldId id="274"/>
            <p14:sldId id="273"/>
            <p14:sldId id="275"/>
            <p14:sldId id="261"/>
            <p14:sldId id="276"/>
            <p14:sldId id="277"/>
            <p14:sldId id="262"/>
            <p14:sldId id="278"/>
            <p14:sldId id="279"/>
            <p14:sldId id="282"/>
            <p14:sldId id="263"/>
            <p14:sldId id="281"/>
            <p14:sldId id="264"/>
            <p14:sldId id="265"/>
            <p14:sldId id="267"/>
            <p14:sldId id="266"/>
            <p14:sldId id="268"/>
            <p14:sldId id="269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20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18/11/2013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18/11/2013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18/11/2013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18/11/2013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18/11/2013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18/11/2013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18/11/2013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18/11/2013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18/11/2013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18/11/2013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18/11/2013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18/11/2013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google.com.co/url?sa=i&amp;rct=j&amp;q=&amp;esrc=s&amp;frm=1&amp;source=images&amp;cd=&amp;cad=rja&amp;docid=HUwQwtNEQhKd2M&amp;tbnid=g0ncAzOqlzP60M:&amp;ved=0CAUQjRw&amp;url=http://www.tonycastaneda.com/conoce-a-jesus.html&amp;ei=WGyHUsepCdPfkQeLrYDYDQ&amp;bvm=bv.56643336,d.eW0&amp;psig=AFQjCNFSpOaE4iQBVBMT_PY4m6nQrfjiyA&amp;ust=1384692747767654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google.com.co/url?sa=i&amp;source=images&amp;cd=&amp;cad=rja&amp;docid=wHAcueDyOCgFEM&amp;tbnid=Dkxb34QPMTbhqM:&amp;ved=0CAgQjRwwAA&amp;url=http://mercaba.org/SANTORAL/Vida/08/08-14_Sn_maximiliano_kolbe.htm&amp;ei=i0-IUo3AH8jKkAfEpIGQCQ&amp;psig=AFQjCNE5_nyuXlDiruQwKPgzvEauGgtXWQ&amp;ust=1384751371600487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google.com.co/url?sa=i&amp;rct=j&amp;q=&amp;esrc=s&amp;frm=1&amp;source=images&amp;cd=&amp;cad=rja&amp;docid=fUyAX5L6tY_bZM&amp;tbnid=_MsB3bBBa2AnNM:&amp;ved=0CAUQjRw&amp;url=http://ascadacr.wordpress.com/2013/03/&amp;ei=YlmIUuGGAYvpkAfNn4CQCw&amp;bvm=bv.56643336,d.eW0&amp;psig=AFQjCNHV7IVnDveIzv2sF6PzWBeeEfr3PA&amp;ust=1384753837365377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hyperlink" Target="http://www.google.com.co/url?sa=i&amp;rct=j&amp;q=&amp;esrc=s&amp;frm=1&amp;source=images&amp;cd=&amp;cad=rja&amp;docid=K90gHAjs35HdvM&amp;tbnid=I2d5xCCK1g2tJM:&amp;ved=0CAUQjRw&amp;url=http://www.proyectopv.org/1-verdad/origensida.htm&amp;ei=xVqIUrqjM5SQkAeO3oDwCQ&amp;bvm=bv.56643336,d.eW0&amp;psig=AFQjCNGeNLBAA22cFsI0OgciXnn-zAwnTg&amp;ust=1384754113695523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www.google.com.co/url?sa=i&amp;rct=j&amp;q=&amp;esrc=s&amp;frm=1&amp;source=images&amp;cd=&amp;cad=rja&amp;docid=bDkctv0DrfAhfM&amp;tbnid=rwzRMxZWLz5GVM:&amp;ved=0CAUQjRw&amp;url=http://gnosisbarahona.blogspot.com/2011/07/la-muerte-fisica.html&amp;ei=X7iIUoHYAsT6kQf_2IGoDg&amp;bvm=bv.56643336,d.eW0&amp;psig=AFQjCNFWXUkWzpQ-h-lAJQOpU69kiLDRVQ&amp;ust=1384778145781572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hyperlink" Target="http://www.google.com.co/url?sa=i&amp;rct=j&amp;q=&amp;esrc=s&amp;frm=1&amp;source=images&amp;cd=&amp;cad=rja&amp;docid=P2sOOVlGXhU3AM&amp;tbnid=fmQfcVwynQahIM:&amp;ved=0CAUQjRw&amp;url=http://cronicadeunatraicion.wordpress.com/tag/monte-moria/&amp;ei=7zqJUpasFI3rkQeYzoHIBw&amp;bvm=bv.56643336,d.eW0&amp;psig=AFQjCNEP7_GM0HLh7uV8WKWf-pDRMsJouA&amp;ust=1384808508807518" TargetMode="External"/><Relationship Id="rId4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m.co/url?sa=i&amp;rct=j&amp;q=&amp;esrc=s&amp;frm=1&amp;source=images&amp;cd=&amp;cad=rja&amp;docid=NPBL7zFEZTkqYM&amp;tbnid=Z9Iv20j59r73TM:&amp;ved=0CAUQjRw&amp;url=http://www.blogdecristo.com/2010/09/el-juicio-final-de-dios.html&amp;ei=pGWJUsv_KpOpkAfkioHYAg&amp;bvm=bv.56643336,d.cWc&amp;psig=AFQjCNFptK2dLYrshvkLLQE2eOAdgM0zuQ&amp;ust=1384822494250915" TargetMode="External"/><Relationship Id="rId7" Type="http://schemas.openxmlformats.org/officeDocument/2006/relationships/image" Target="../media/image15.jpeg"/><Relationship Id="rId2" Type="http://schemas.openxmlformats.org/officeDocument/2006/relationships/hyperlink" Target="http://www.google.com.co/url?sa=i&amp;rct=j&amp;q=&amp;esrc=s&amp;frm=1&amp;source=images&amp;cd=&amp;cad=rja&amp;docid=y-2fe1Wsiw6LNM&amp;tbnid=BECkGbmPr763aM:&amp;ved=0CAUQjRw&amp;url=http://exsanguino-syr.blogspot.com/2010/11/el-pecado-la-muerte-el-infierno-y-la.html&amp;ei=eWWJUqipHs3SkQfquIDgBQ&amp;bvm=bv.56643336,d.cWc&amp;psig=AFQjCNFptK2dLYrshvkLLQE2eOAdgM0zuQ&amp;ust=1384822494250915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google.com.co/url?sa=i&amp;rct=j&amp;q=&amp;esrc=s&amp;frm=1&amp;source=images&amp;cd=&amp;cad=rja&amp;docid=sB0I3iEOyn9SsM&amp;tbnid=LkB4dBfOUfERCM:&amp;ved=0CAUQjRw&amp;url=https://sucrevasquez.wordpress.com/page/10/&amp;ei=sWaJUvWEBZLmkAeVjYHACw&amp;bvm=bv.56643336,d.cWc&amp;psig=AFQjCNFVT-kGVrYXfLnzF3QoNDecCmOWcA&amp;ust=1384822777829515" TargetMode="Externa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://www.google.com.co/url?sa=i&amp;rct=j&amp;q=&amp;esrc=s&amp;frm=1&amp;source=images&amp;cd=&amp;cad=rja&amp;docid=lKoVOmd7hxRg_M&amp;tbnid=b6B9g0kzlfjP6M:&amp;ved=0CAUQjRw&amp;url=http://www.creationism.org/gospel/espanol/Gospel03.htm&amp;ei=gW2JUqvXD8z6kQfRh4BI&amp;bvm=bv.56643336,d.eW0&amp;psig=AFQjCNFZj1LqfXBUbpDhHdVFrp7FYIf9OA&amp;ust=1384824564004514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://www.google.com.co/url?sa=i&amp;rct=j&amp;q=&amp;esrc=s&amp;frm=1&amp;source=images&amp;cd=&amp;cad=rja&amp;docid=a2QQfWW6uTemlM&amp;tbnid=cVs5htAvKqGzUM:&amp;ved=0CAUQjRw&amp;url=http://www.duluthbible.org/espa%C3%B1ol/buenasnoticias!/paso_3__satisfacci%C3%B3n&amp;ei=vPiJUrCzA4yvkAeH3YGwCA&amp;bvm=bv.56643336,d.cWc&amp;psig=AFQjCNHdcH8jzQp-NGdn3amLuOdL6jJ7jw&amp;ust=1384859537490378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hyperlink" Target="http://www.google.com.co/url?sa=i&amp;rct=j&amp;q=&amp;esrc=s&amp;frm=1&amp;source=images&amp;cd=&amp;cad=rja&amp;docid=ho2erPuBPtTcdM&amp;tbnid=j4995A-4MDzM7M:&amp;ved=0CAUQjRw&amp;url=http://ubdavid.org/espanol/vida-cristo/vida-cristo4.html&amp;ei=dAaKUoOaDMmLkAf3zICoDw&amp;bvm=bv.56643336,d.cWc&amp;psig=AFQjCNGwkUrKuBpe3fcwMhfskChqoNtIIw&amp;ust=1384863490666133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3.bp.blogspot.com/-8-1Gp4-15rk/TaCMG9E9lKI/AAAAAAAAKGw/jtytlvObp9w/s1600/ResurreccionDeLazaro.jpg" TargetMode="External"/><Relationship Id="rId2" Type="http://schemas.openxmlformats.org/officeDocument/2006/relationships/hyperlink" Target="http://www.google.com.co/url?sa=i&amp;rct=j&amp;q=&amp;esrc=s&amp;frm=1&amp;source=images&amp;cd=&amp;cad=rja&amp;docid=sJQSiXi-66MwAM&amp;tbnid=6DpivX60b0eadM:&amp;ved=0CAUQjRw&amp;url=http://la-semilla-de-cada-dia.blogspot.com/2011/04/la-resurreccion-de-lazaro-nos-ensena.html&amp;ei=FhyKUrdJ0OmRB-2xgYgK&amp;bvm=bv.56643336,d.cWc&amp;psig=AFQjCNGAwtxmVDN7mYLZpZmiZnUgt7bfZg&amp;ust=1384869247715917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hyperlink" Target="http://www.google.com.co/url?sa=i&amp;rct=j&amp;q=&amp;esrc=s&amp;frm=1&amp;source=images&amp;cd=&amp;cad=rja&amp;docid=sRgcO0O6r5pAAM&amp;tbnid=0ggDKGDU9eFFFM:&amp;ved=0CAUQjRw&amp;url=http://arquehistoria.com/la-lucha-y-castigo-contra-el-crimen-en-la-roma-antigua-15908&amp;ei=ApOKUseTG4uEkQfAnIDwBg&amp;bvm=bv.56643336,d.eW0&amp;psig=AFQjCNEnqfDYXGNxUBFmTEspJqqW-uxrow&amp;ust=1384899461533619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hyperlink" Target="http://www.google.com.co/url?sa=i&amp;source=images&amp;cd=&amp;cad=rja&amp;docid=m-m17YKkDkSj5M&amp;tbnid=yCLqy2exTWIJOM:&amp;ved=0CAgQjRwwAA&amp;url=http://www.davidparcerisapuig.com.ar/?p=676&amp;ei=7o2KUrvUBtK0kQe-q4HADg&amp;psig=AFQjCNFJw0Ax7BQq-JY329W5aHXuPjK-cA&amp;ust=1384898414259773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hyperlink" Target="http://www.google.com.co/url?sa=i&amp;rct=j&amp;q=&amp;esrc=s&amp;frm=1&amp;source=images&amp;cd=&amp;cad=rja&amp;docid=OH06BrZ4F4WihM&amp;tbnid=6kHIW-FkKHLqDM:&amp;ved=0CAUQjRw&amp;url=http%3A%2F%2Fdesmotivaciones.es%2Fcarteles%2Fcrucificaron&amp;ei=BqWKUsHxHsOqkAfCj4C4Bg&amp;bvm=bv.56643336,d.cWc&amp;psig=AFQjCNEGHG_fftgbaaa9aFGE4TRnk9RgTg&amp;ust=1384904033827094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m.co/url?sa=i&amp;rct=j&amp;q=&amp;esrc=s&amp;frm=1&amp;source=images&amp;cd=&amp;cad=rja&amp;docid=PgvzjhdMcc-qBM&amp;tbnid=xyaPa2ysse-UDM:&amp;ved=0CAUQjRw&amp;url=http%3A%2F%2Fformacionpastoralparalaicos.blogspot.com%2F2011_03_01_archive.html&amp;ei=O6eKUqrDCMqUkQe3koGIAg&amp;bvm=bv.56643336,d.cWc&amp;psig=AFQjCNHYo8CiJ3MHWUWNlh8MdiFizsyr2Q&amp;ust=1384904754502371" TargetMode="External"/><Relationship Id="rId2" Type="http://schemas.openxmlformats.org/officeDocument/2006/relationships/hyperlink" Target="http://www.google.com.co/url?sa=i&amp;rct=j&amp;q=&amp;esrc=s&amp;frm=1&amp;source=images&amp;cd=&amp;cad=rja&amp;docid=tGvMt53488QX4M&amp;tbnid=rhtevXTEW-reiM:&amp;ved=0CAUQjRw&amp;url=http%3A%2F%2Fes.123rf.com%2Fphoto_12925704_gora-kalwaria-polonia--17-de-abril-de-2011--jesa-s-cargando-su-cruz-en-el-camino-a-su-crucifixia-n-e.html&amp;ei=y6aKUs_II86fkQf02YHYDQ&amp;bvm=bv.56643336,d.cWc&amp;psig=AFQjCNHYo8CiJ3MHWUWNlh8MdiFizsyr2Q&amp;ust=1384904754502371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35596" y="5517232"/>
            <a:ext cx="6400800" cy="816496"/>
          </a:xfrm>
        </p:spPr>
        <p:txBody>
          <a:bodyPr>
            <a:normAutofit/>
          </a:bodyPr>
          <a:lstStyle/>
          <a:p>
            <a:r>
              <a:rPr lang="es-CO" sz="3600" b="1" dirty="0" smtClean="0">
                <a:solidFill>
                  <a:srgbClr val="FF0000"/>
                </a:solidFill>
              </a:rPr>
              <a:t>1Pedro 2:24</a:t>
            </a:r>
          </a:p>
        </p:txBody>
      </p:sp>
      <p:sp>
        <p:nvSpPr>
          <p:cNvPr id="4" name="3 Terminador"/>
          <p:cNvSpPr/>
          <p:nvPr/>
        </p:nvSpPr>
        <p:spPr>
          <a:xfrm>
            <a:off x="683568" y="1340768"/>
            <a:ext cx="7704856" cy="1224136"/>
          </a:xfrm>
          <a:prstGeom prst="flowChartTerminator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6000" dirty="0">
                <a:solidFill>
                  <a:srgbClr val="FFC000"/>
                </a:solidFill>
                <a:latin typeface="Bauhaus 93" pitchFamily="82" charset="0"/>
              </a:rPr>
              <a:t>EN LUGAR DE</a:t>
            </a:r>
          </a:p>
        </p:txBody>
      </p:sp>
      <p:pic>
        <p:nvPicPr>
          <p:cNvPr id="1026" name="Picture 2" descr="http://www.tonycastaneda.com/images/cuatro_leyes02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2852936"/>
            <a:ext cx="2657475" cy="2520280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extLst/>
        </p:spPr>
      </p:pic>
    </p:spTree>
    <p:extLst>
      <p:ext uri="{BB962C8B-B14F-4D97-AF65-F5344CB8AC3E}">
        <p14:creationId xmlns:p14="http://schemas.microsoft.com/office/powerpoint/2010/main" val="333974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39552" y="1166018"/>
            <a:ext cx="4402832" cy="4525963"/>
          </a:xfrm>
        </p:spPr>
        <p:txBody>
          <a:bodyPr/>
          <a:lstStyle/>
          <a:p>
            <a:pPr marL="0" indent="0" algn="ctr">
              <a:buNone/>
            </a:pPr>
            <a:r>
              <a:rPr lang="es-CO" dirty="0" smtClean="0"/>
              <a:t>El texto Bíblico dice:</a:t>
            </a:r>
            <a:r>
              <a:rPr lang="es-CO" b="1" baseline="30000" dirty="0" smtClean="0"/>
              <a:t> «</a:t>
            </a:r>
            <a:r>
              <a:rPr lang="es-CO" dirty="0" smtClean="0"/>
              <a:t>Quien </a:t>
            </a:r>
            <a:r>
              <a:rPr lang="es-CO" dirty="0"/>
              <a:t>llevó él mismo nuestros pecados en su cuerpo sobre el madero, para que nosotros, estando muertos a los pecados, vivamos a la justicia; y por cuya herida fuisteis </a:t>
            </a:r>
            <a:r>
              <a:rPr lang="es-CO" dirty="0" smtClean="0"/>
              <a:t>sanados».</a:t>
            </a:r>
            <a:endParaRPr lang="es-CO" dirty="0"/>
          </a:p>
        </p:txBody>
      </p:sp>
      <p:pic>
        <p:nvPicPr>
          <p:cNvPr id="1026" name="Picture 2" descr="048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700808"/>
            <a:ext cx="3581400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9388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-193912" y="3798524"/>
            <a:ext cx="967030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600" b="1" i="1" dirty="0" smtClean="0">
                <a:solidFill>
                  <a:srgbClr val="FFC000"/>
                </a:solidFill>
              </a:rPr>
              <a:t>En </a:t>
            </a:r>
            <a:r>
              <a:rPr lang="es-CO" sz="3600" b="1" i="1" dirty="0">
                <a:solidFill>
                  <a:srgbClr val="FFC000"/>
                </a:solidFill>
              </a:rPr>
              <a:t>el mundo existen dos tipos de personas, los que todo lo saben, y los que no saben nada</a:t>
            </a:r>
            <a:r>
              <a:rPr lang="es-CO" sz="3600" b="1" i="1" dirty="0" smtClean="0">
                <a:solidFill>
                  <a:srgbClr val="FFC000"/>
                </a:solidFill>
              </a:rPr>
              <a:t>.</a:t>
            </a:r>
            <a:endParaRPr lang="es-CO" sz="3600" b="1" i="1" dirty="0">
              <a:solidFill>
                <a:srgbClr val="FFC000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755576" y="670227"/>
            <a:ext cx="711627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600" b="1" i="1" dirty="0">
                <a:solidFill>
                  <a:srgbClr val="FFC000"/>
                </a:solidFill>
              </a:rPr>
              <a:t>¿Qué significa, Jesús murió por mí?</a:t>
            </a:r>
          </a:p>
        </p:txBody>
      </p:sp>
      <p:sp>
        <p:nvSpPr>
          <p:cNvPr id="6" name="5 Rectángulo"/>
          <p:cNvSpPr/>
          <p:nvPr/>
        </p:nvSpPr>
        <p:spPr>
          <a:xfrm>
            <a:off x="-9688" y="2081508"/>
            <a:ext cx="910663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600" b="1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Otra pregunta es: ¿Cómo hace usted para saber que Jesús murió por usted?</a:t>
            </a:r>
          </a:p>
          <a:p>
            <a:endParaRPr lang="es-CO" dirty="0"/>
          </a:p>
        </p:txBody>
      </p:sp>
      <p:sp>
        <p:nvSpPr>
          <p:cNvPr id="7" name="6 Rectángulo"/>
          <p:cNvSpPr/>
          <p:nvPr/>
        </p:nvSpPr>
        <p:spPr>
          <a:xfrm>
            <a:off x="107504" y="5439370"/>
            <a:ext cx="898944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4000" b="1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¿A qué tipo de personas pertenece uste</a:t>
            </a:r>
            <a:r>
              <a:rPr lang="es-CO" sz="3200" b="1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d?</a:t>
            </a:r>
          </a:p>
        </p:txBody>
      </p:sp>
    </p:spTree>
    <p:extLst>
      <p:ext uri="{BB962C8B-B14F-4D97-AF65-F5344CB8AC3E}">
        <p14:creationId xmlns:p14="http://schemas.microsoft.com/office/powerpoint/2010/main" val="364712395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6"/>
            <a:ext cx="8229600" cy="208823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s-CO" sz="2800" b="1" dirty="0" smtClean="0">
                <a:solidFill>
                  <a:srgbClr val="FF0000"/>
                </a:solidFill>
              </a:rPr>
              <a:t>Romanos 5:6-8</a:t>
            </a:r>
            <a:r>
              <a:rPr lang="es-CO" sz="2800" dirty="0" smtClean="0"/>
              <a:t>.</a:t>
            </a:r>
            <a:r>
              <a:rPr lang="es-CO" sz="2800" dirty="0"/>
              <a:t> </a:t>
            </a:r>
            <a:r>
              <a:rPr lang="es-CO" sz="2800" dirty="0" smtClean="0"/>
              <a:t>«</a:t>
            </a:r>
            <a:r>
              <a:rPr lang="es-CO" sz="2800" dirty="0" smtClean="0">
                <a:latin typeface="Agency FB" pitchFamily="34" charset="0"/>
              </a:rPr>
              <a:t>Porque </a:t>
            </a:r>
            <a:r>
              <a:rPr lang="es-CO" sz="2800" dirty="0">
                <a:latin typeface="Agency FB" pitchFamily="34" charset="0"/>
              </a:rPr>
              <a:t>Cristo, cuando aún éramos débiles, a su tiempo </a:t>
            </a:r>
            <a:r>
              <a:rPr lang="es-CO" sz="2800" u="sng" dirty="0">
                <a:latin typeface="Agency FB" pitchFamily="34" charset="0"/>
              </a:rPr>
              <a:t>murió por los </a:t>
            </a:r>
            <a:r>
              <a:rPr lang="es-CO" sz="2800" u="sng" dirty="0" smtClean="0">
                <a:latin typeface="Agency FB" pitchFamily="34" charset="0"/>
              </a:rPr>
              <a:t>impíos</a:t>
            </a:r>
            <a:r>
              <a:rPr lang="es-CO" sz="2800" b="1" u="sng" baseline="30000" dirty="0" smtClean="0">
                <a:latin typeface="Agency FB" pitchFamily="34" charset="0"/>
              </a:rPr>
              <a:t>7 </a:t>
            </a:r>
            <a:r>
              <a:rPr lang="es-CO" sz="2800" dirty="0">
                <a:latin typeface="Agency FB" pitchFamily="34" charset="0"/>
              </a:rPr>
              <a:t>Ciertamente, apenas morirá alguno por un justo; con todo, pudiera ser que alguno osara morir por el bueno. </a:t>
            </a:r>
            <a:r>
              <a:rPr lang="es-CO" sz="2800" b="1" baseline="30000" dirty="0" smtClean="0">
                <a:latin typeface="Agency FB" pitchFamily="34" charset="0"/>
              </a:rPr>
              <a:t>8 </a:t>
            </a:r>
            <a:r>
              <a:rPr lang="es-CO" sz="2800" dirty="0">
                <a:latin typeface="Agency FB" pitchFamily="34" charset="0"/>
              </a:rPr>
              <a:t>Mas Dios muestra su amor para con nosotros, en que siendo aún pecadores, Cristo murió por </a:t>
            </a:r>
            <a:r>
              <a:rPr lang="es-CO" sz="2800" dirty="0" smtClean="0">
                <a:latin typeface="Agency FB" pitchFamily="34" charset="0"/>
              </a:rPr>
              <a:t>nosotros</a:t>
            </a:r>
            <a:r>
              <a:rPr lang="es-CO" sz="2800" dirty="0" smtClean="0"/>
              <a:t>».</a:t>
            </a:r>
          </a:p>
        </p:txBody>
      </p:sp>
      <p:pic>
        <p:nvPicPr>
          <p:cNvPr id="1026" name="Picture 2" descr="http://t3.gstatic.com/images?q=tbn:ANd9GcRTFuFZTAxo5SmFk5d0LMt7yLad0aP4nq-KxqrrzY_XVOIIad0JRw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2722430"/>
            <a:ext cx="2016224" cy="1642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0" y="2876318"/>
            <a:ext cx="702027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/>
              <a:t>Ejemplo:</a:t>
            </a:r>
            <a:r>
              <a:rPr lang="es-CO" sz="2000" dirty="0"/>
              <a:t> Maximiliano Kolbe fue un fraile franciscano polaco asesinado </a:t>
            </a:r>
            <a:r>
              <a:rPr lang="es-CO" sz="2000" dirty="0" smtClean="0"/>
              <a:t>en Auschwitz por </a:t>
            </a:r>
            <a:r>
              <a:rPr lang="es-CO" sz="2000" dirty="0"/>
              <a:t>los nazis en un campo de concentración durante la Segunda Guerra Mundial el 14 de agosto de </a:t>
            </a:r>
            <a:r>
              <a:rPr lang="es-CO" sz="2000" dirty="0" smtClean="0"/>
              <a:t>1941 con </a:t>
            </a:r>
            <a:r>
              <a:rPr lang="es-ES" sz="2000" dirty="0" smtClean="0"/>
              <a:t>una </a:t>
            </a:r>
            <a:r>
              <a:rPr lang="es-ES" sz="2000" dirty="0"/>
              <a:t>inyección de </a:t>
            </a:r>
            <a:r>
              <a:rPr lang="es-ES" sz="2000" dirty="0" smtClean="0"/>
              <a:t>fenol, a la edad de 47 años.</a:t>
            </a:r>
            <a:endParaRPr lang="es-CO" sz="2000" dirty="0"/>
          </a:p>
        </p:txBody>
      </p:sp>
      <p:sp>
        <p:nvSpPr>
          <p:cNvPr id="5" name="4 Rectángulo"/>
          <p:cNvSpPr/>
          <p:nvPr/>
        </p:nvSpPr>
        <p:spPr>
          <a:xfrm>
            <a:off x="125827" y="4509120"/>
            <a:ext cx="892899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/>
              <a:t>Motivo:</a:t>
            </a:r>
            <a:r>
              <a:rPr lang="es-CO" sz="2000" dirty="0"/>
              <a:t> Por proteger a refugiados de Polonia, incluyendo a dos mil judíos. Cuando un </a:t>
            </a:r>
            <a:r>
              <a:rPr lang="es-CO" sz="2000" dirty="0" smtClean="0"/>
              <a:t>prisionero </a:t>
            </a:r>
            <a:r>
              <a:rPr lang="es-CO" sz="2000" dirty="0"/>
              <a:t>en su barraca desapareció (tal vez escapo), el </a:t>
            </a:r>
            <a:r>
              <a:rPr lang="es-CO" sz="2000" dirty="0" smtClean="0"/>
              <a:t>servicio </a:t>
            </a:r>
            <a:r>
              <a:rPr lang="es-CO" sz="2000" dirty="0"/>
              <a:t>de seguridad eligió a diez </a:t>
            </a:r>
            <a:r>
              <a:rPr lang="es-CO" sz="2000" dirty="0" smtClean="0"/>
              <a:t>prisioneros </a:t>
            </a:r>
            <a:r>
              <a:rPr lang="es-CO" sz="2000" dirty="0"/>
              <a:t>para que, en represalia, murieran de hambre en una celda </a:t>
            </a:r>
            <a:r>
              <a:rPr lang="es-CO" sz="2000" dirty="0" smtClean="0"/>
              <a:t>subterránea. </a:t>
            </a:r>
            <a:r>
              <a:rPr lang="es-CO" sz="2000" dirty="0"/>
              <a:t>Uno de los elegidos </a:t>
            </a:r>
            <a:r>
              <a:rPr lang="es-CO" sz="2000" dirty="0" smtClean="0"/>
              <a:t>exclamó: </a:t>
            </a:r>
            <a:r>
              <a:rPr lang="es-CO" sz="2000" dirty="0"/>
              <a:t>«¡</a:t>
            </a:r>
            <a:r>
              <a:rPr lang="es-CO" sz="2000" dirty="0">
                <a:latin typeface="Agency FB" pitchFamily="34" charset="0"/>
              </a:rPr>
              <a:t>Oh mi pobre esposa, mis pobres hijos! ¡Nunca los </a:t>
            </a:r>
            <a:r>
              <a:rPr lang="es-CO" sz="2000" dirty="0" smtClean="0">
                <a:latin typeface="Agency FB" pitchFamily="34" charset="0"/>
              </a:rPr>
              <a:t>volveré </a:t>
            </a:r>
            <a:r>
              <a:rPr lang="es-CO" sz="2000" dirty="0">
                <a:latin typeface="Agency FB" pitchFamily="34" charset="0"/>
              </a:rPr>
              <a:t>a ver</a:t>
            </a:r>
            <a:r>
              <a:rPr lang="es-CO" sz="2000" dirty="0"/>
              <a:t>!». Kolbe se ofreció para ocupar su lugar, y ser condenado a morir de hambre. El sorprendido oficial del servicio de seguridad estuvo de acuerdo, y Kolbe se unió a la fila de los condenados, liberando de esta forma al otro hombre. </a:t>
            </a:r>
          </a:p>
        </p:txBody>
      </p:sp>
    </p:spTree>
    <p:extLst>
      <p:ext uri="{BB962C8B-B14F-4D97-AF65-F5344CB8AC3E}">
        <p14:creationId xmlns:p14="http://schemas.microsoft.com/office/powerpoint/2010/main" val="3907299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7"/>
            <a:ext cx="8229600" cy="2160240"/>
          </a:xfrm>
        </p:spPr>
        <p:txBody>
          <a:bodyPr/>
          <a:lstStyle/>
          <a:p>
            <a:pPr marL="0" indent="0" algn="ctr">
              <a:buNone/>
            </a:pPr>
            <a:r>
              <a:rPr lang="es-CO" i="1" u="sng" dirty="0"/>
              <a:t>Vivir sanos es una gran bendición, pregunto</a:t>
            </a:r>
            <a:r>
              <a:rPr lang="es-CO" dirty="0"/>
              <a:t>: </a:t>
            </a:r>
            <a:r>
              <a:rPr lang="es-CO" b="1" dirty="0"/>
              <a:t>¿Por cuánto venderías tu salud, por cinco millones, por veinte millones, por cien millones, por mil millones de pesos</a:t>
            </a:r>
            <a:r>
              <a:rPr lang="es-CO" dirty="0" smtClean="0"/>
              <a:t>?</a:t>
            </a:r>
            <a:endParaRPr lang="es-CO" dirty="0"/>
          </a:p>
        </p:txBody>
      </p:sp>
      <p:sp>
        <p:nvSpPr>
          <p:cNvPr id="4" name="3 Rectángulo"/>
          <p:cNvSpPr/>
          <p:nvPr/>
        </p:nvSpPr>
        <p:spPr>
          <a:xfrm>
            <a:off x="251520" y="2924944"/>
            <a:ext cx="518457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¿De qué sirve tener mucho dinero, sin poder disfrutarlo a causa </a:t>
            </a:r>
            <a:r>
              <a:rPr lang="es-CO" sz="2800" dirty="0" smtClean="0"/>
              <a:t>de una </a:t>
            </a:r>
            <a:r>
              <a:rPr lang="es-CO" sz="2800" dirty="0"/>
              <a:t>enfermedad?</a:t>
            </a:r>
          </a:p>
        </p:txBody>
      </p:sp>
      <p:pic>
        <p:nvPicPr>
          <p:cNvPr id="2050" name="Picture 2" descr="https://encrypted-tbn1.gstatic.com/images?q=tbn:ANd9GcRfcB1N-f3ewuEyUyP39POL3HNCYh0Eewhty27RLovImTzskA4r7A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636912"/>
            <a:ext cx="2857500" cy="2108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3347864" y="5157192"/>
            <a:ext cx="554461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Por ejemplo: una de las peores enfermedades de la actualidad es el (VIH).</a:t>
            </a:r>
            <a:r>
              <a:rPr lang="es-CO" sz="2400" b="1" dirty="0"/>
              <a:t> </a:t>
            </a:r>
            <a:r>
              <a:rPr lang="es-CO" sz="2400" dirty="0"/>
              <a:t>virus de la inmunodeficiencia humana, denominado como (sida).</a:t>
            </a:r>
          </a:p>
        </p:txBody>
      </p:sp>
      <p:pic>
        <p:nvPicPr>
          <p:cNvPr id="2052" name="Picture 4" descr="http://www.proyectopv.org/imagen/sida-avanza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837" y="4581128"/>
            <a:ext cx="2857500" cy="2240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9362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976664"/>
          </a:xfrm>
          <a:solidFill>
            <a:srgbClr val="FFC000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s-CO" b="1" i="1" dirty="0" smtClean="0"/>
          </a:p>
          <a:p>
            <a:pPr marL="0" indent="0" algn="ctr">
              <a:buNone/>
            </a:pPr>
            <a:r>
              <a:rPr lang="es-CO" b="1" i="1" dirty="0" smtClean="0"/>
              <a:t>Lo peor y más grave es que la persona contagiada, ha sido infectada por este virus y puede vivir mucho tiempo con este </a:t>
            </a:r>
            <a:r>
              <a:rPr lang="es-CO" b="1" i="1" u="sng" dirty="0" smtClean="0"/>
              <a:t>sin saberlo</a:t>
            </a:r>
            <a:r>
              <a:rPr lang="es-CO" b="1" i="1" dirty="0" smtClean="0"/>
              <a:t>.</a:t>
            </a:r>
          </a:p>
          <a:p>
            <a:endParaRPr lang="es-CO" b="1" i="1" dirty="0"/>
          </a:p>
          <a:p>
            <a:pPr marL="0" indent="0" algn="ctr">
              <a:buNone/>
            </a:pPr>
            <a:r>
              <a:rPr lang="es-CO" dirty="0" smtClean="0"/>
              <a:t>Solamente lo sabe cuando este virus se desarrolla plenamente en la persona contagiada y es cuando  ya ha destruido las defensas y la persona puede morir por una simple gripe, tumor cancerígeno,  etc. etc.</a:t>
            </a:r>
            <a:r>
              <a:rPr lang="es-CO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61107760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93204" y="188640"/>
            <a:ext cx="8229600" cy="1944216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Existe otro virus aún peor que el virus del sida, porque el virus del sida, lo tiene solamente la persona contagiada, pero este virus</a:t>
            </a:r>
            <a:r>
              <a:rPr lang="es-CO" u="sng" dirty="0" smtClean="0">
                <a:latin typeface="Agency FB" pitchFamily="34" charset="0"/>
              </a:rPr>
              <a:t>, lo tenemos todos los habitantes de la tierra,</a:t>
            </a:r>
            <a:r>
              <a:rPr lang="es-CO" dirty="0" smtClean="0"/>
              <a:t> lo tenemos desde que nacimos, y es el virus del pecado.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179512" y="2564904"/>
            <a:ext cx="8784976" cy="3970318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Pregunto: ¿matar o robar es pecado? </a:t>
            </a:r>
            <a:endParaRPr lang="es-CO" sz="2800" dirty="0" smtClean="0"/>
          </a:p>
          <a:p>
            <a:pPr algn="ctr"/>
            <a:r>
              <a:rPr lang="es-CO" sz="2800" dirty="0" smtClean="0"/>
              <a:t>¡</a:t>
            </a:r>
            <a:r>
              <a:rPr lang="es-CO" sz="2800" dirty="0"/>
              <a:t>no! </a:t>
            </a:r>
            <a:endParaRPr lang="es-CO" sz="2800" dirty="0" smtClean="0"/>
          </a:p>
          <a:p>
            <a:pPr algn="ctr"/>
            <a:r>
              <a:rPr lang="es-CO" sz="2800" dirty="0" smtClean="0"/>
              <a:t>Estos </a:t>
            </a:r>
            <a:r>
              <a:rPr lang="es-CO" sz="2800" dirty="0"/>
              <a:t>son el fruto del pecado.</a:t>
            </a:r>
          </a:p>
          <a:p>
            <a:pPr algn="ctr"/>
            <a:endParaRPr lang="es-CO" sz="2800" dirty="0"/>
          </a:p>
          <a:p>
            <a:pPr algn="ctr"/>
            <a:r>
              <a:rPr lang="es-CO" sz="2800" b="1" u="sng" dirty="0"/>
              <a:t>Ejemplo</a:t>
            </a:r>
            <a:r>
              <a:rPr lang="es-CO" sz="2800" dirty="0"/>
              <a:t>: ¿si usted tiene en su casa un </a:t>
            </a:r>
            <a:r>
              <a:rPr lang="es-CO" sz="2800" dirty="0" smtClean="0"/>
              <a:t>árbol </a:t>
            </a:r>
            <a:r>
              <a:rPr lang="es-CO" sz="2800" dirty="0"/>
              <a:t>de naranjo, y </a:t>
            </a:r>
            <a:r>
              <a:rPr lang="es-CO" sz="2800" dirty="0" smtClean="0"/>
              <a:t>usted </a:t>
            </a:r>
            <a:r>
              <a:rPr lang="es-CO" sz="2800" dirty="0"/>
              <a:t>para erradicar el pecado, desprende cada naranja que produce el </a:t>
            </a:r>
            <a:r>
              <a:rPr lang="es-CO" sz="2800" dirty="0" smtClean="0"/>
              <a:t>árbol </a:t>
            </a:r>
            <a:r>
              <a:rPr lang="es-CO" sz="2800" dirty="0"/>
              <a:t>y la destruye, </a:t>
            </a:r>
            <a:r>
              <a:rPr lang="es-CO" sz="2800" dirty="0" smtClean="0"/>
              <a:t>erradica </a:t>
            </a:r>
            <a:r>
              <a:rPr lang="es-CO" sz="2800" dirty="0"/>
              <a:t>el pecado? </a:t>
            </a:r>
            <a:endParaRPr lang="es-CO" sz="2800" dirty="0" smtClean="0"/>
          </a:p>
          <a:p>
            <a:pPr algn="ctr"/>
            <a:r>
              <a:rPr lang="es-CO" sz="2800" dirty="0" smtClean="0"/>
              <a:t>¡</a:t>
            </a:r>
            <a:r>
              <a:rPr lang="es-CO" sz="2800" dirty="0"/>
              <a:t>no! La naranja es el fruto del árbol. Lo que hay que hacer es erradicar la </a:t>
            </a:r>
            <a:r>
              <a:rPr lang="es-CO" sz="2800" dirty="0" smtClean="0"/>
              <a:t>raíz </a:t>
            </a:r>
            <a:r>
              <a:rPr lang="es-CO" sz="2800" dirty="0"/>
              <a:t>del pecado.</a:t>
            </a:r>
          </a:p>
        </p:txBody>
      </p:sp>
    </p:spTree>
    <p:extLst>
      <p:ext uri="{BB962C8B-B14F-4D97-AF65-F5344CB8AC3E}">
        <p14:creationId xmlns:p14="http://schemas.microsoft.com/office/powerpoint/2010/main" val="1295723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260648"/>
            <a:ext cx="8640960" cy="6336704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s-CO" b="1" dirty="0" smtClean="0">
                <a:solidFill>
                  <a:srgbClr val="FF0000"/>
                </a:solidFill>
              </a:rPr>
              <a:t>Isaías 1:5,6</a:t>
            </a:r>
            <a:r>
              <a:rPr lang="es-CO" dirty="0" smtClean="0"/>
              <a:t>. </a:t>
            </a:r>
          </a:p>
          <a:p>
            <a:pPr marL="0" indent="0" algn="ctr">
              <a:buNone/>
            </a:pPr>
            <a:r>
              <a:rPr lang="es-CO" dirty="0" smtClean="0">
                <a:latin typeface="Agency FB" pitchFamily="34" charset="0"/>
              </a:rPr>
              <a:t>«¿Por </a:t>
            </a:r>
            <a:r>
              <a:rPr lang="es-CO" dirty="0">
                <a:latin typeface="Agency FB" pitchFamily="34" charset="0"/>
              </a:rPr>
              <a:t>qué querréis ser castigados aún? ¿Todavía os rebelaréis? Toda </a:t>
            </a:r>
            <a:r>
              <a:rPr lang="es-CO" b="1" u="sng" dirty="0" smtClean="0">
                <a:latin typeface="Agency FB" pitchFamily="34" charset="0"/>
              </a:rPr>
              <a:t>CABEZA</a:t>
            </a:r>
            <a:r>
              <a:rPr lang="es-CO" dirty="0" smtClean="0">
                <a:latin typeface="Agency FB" pitchFamily="34" charset="0"/>
              </a:rPr>
              <a:t> </a:t>
            </a:r>
            <a:r>
              <a:rPr lang="es-CO" dirty="0">
                <a:latin typeface="Agency FB" pitchFamily="34" charset="0"/>
              </a:rPr>
              <a:t>está enferma, y todo </a:t>
            </a:r>
            <a:r>
              <a:rPr lang="es-CO" b="1" u="sng" dirty="0" smtClean="0">
                <a:latin typeface="Agency FB" pitchFamily="34" charset="0"/>
              </a:rPr>
              <a:t>CORAZÓN</a:t>
            </a:r>
            <a:r>
              <a:rPr lang="es-CO" dirty="0" smtClean="0">
                <a:latin typeface="Agency FB" pitchFamily="34" charset="0"/>
              </a:rPr>
              <a:t> </a:t>
            </a:r>
            <a:r>
              <a:rPr lang="es-CO" dirty="0">
                <a:latin typeface="Agency FB" pitchFamily="34" charset="0"/>
              </a:rPr>
              <a:t>doliente. </a:t>
            </a:r>
            <a:r>
              <a:rPr lang="es-CO" b="1" baseline="30000" dirty="0" smtClean="0">
                <a:latin typeface="Agency FB" pitchFamily="34" charset="0"/>
              </a:rPr>
              <a:t>6 </a:t>
            </a:r>
            <a:r>
              <a:rPr lang="es-CO" dirty="0">
                <a:latin typeface="Agency FB" pitchFamily="34" charset="0"/>
              </a:rPr>
              <a:t>Desde la planta del pie hasta la cabeza no hay en él cosa sana, sino herida, hinchazón y podrida llaga; no están curadas, ni vendadas, ni suavizadas con </a:t>
            </a:r>
            <a:r>
              <a:rPr lang="es-CO" b="1" u="sng" dirty="0" smtClean="0">
                <a:latin typeface="Agency FB" pitchFamily="34" charset="0"/>
              </a:rPr>
              <a:t>ACEITE</a:t>
            </a:r>
            <a:r>
              <a:rPr lang="es-CO" dirty="0" smtClean="0">
                <a:latin typeface="Agency FB" pitchFamily="34" charset="0"/>
              </a:rPr>
              <a:t>».</a:t>
            </a:r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«¿</a:t>
            </a:r>
            <a:r>
              <a:rPr lang="es-CO" dirty="0"/>
              <a:t>En dónde golpearos </a:t>
            </a:r>
            <a:r>
              <a:rPr lang="es-CO" dirty="0" smtClean="0"/>
              <a:t>ya?»  El </a:t>
            </a:r>
            <a:r>
              <a:rPr lang="es-CO" dirty="0"/>
              <a:t>cuerpo está tan cubierto de lastimaduras y heridas, que el padre se resiste a seguir castigando aunque parezca necesario, y con misericordia prefiere no volver a golpear al hijo cuyas heridas de castigos anteriores no han sanado aún</a:t>
            </a:r>
            <a:r>
              <a:rPr lang="es-CO" dirty="0" smtClean="0"/>
              <a:t>.</a:t>
            </a:r>
            <a:r>
              <a:rPr lang="es-CO" dirty="0"/>
              <a:t> Isaías afirma aquí que la persistencia en el mal era la razón de los continuos azotes disciplinarios que estaban padeciendo. </a:t>
            </a:r>
            <a:endParaRPr lang="es-CO" dirty="0" smtClean="0"/>
          </a:p>
          <a:p>
            <a:pPr marL="0" indent="0" algn="ctr">
              <a:buNone/>
            </a:pPr>
            <a:endParaRPr lang="es-CO" dirty="0"/>
          </a:p>
          <a:p>
            <a:pPr marL="0" indent="0" algn="ctr">
              <a:buNone/>
            </a:pPr>
            <a:r>
              <a:rPr lang="es-CO" dirty="0" smtClean="0"/>
              <a:t>Mientras que el hombre no cambie su corazón, su </a:t>
            </a:r>
            <a:r>
              <a:rPr lang="es-CO" b="1" dirty="0" smtClean="0"/>
              <a:t>MENTE</a:t>
            </a:r>
            <a:r>
              <a:rPr lang="es-CO" dirty="0" smtClean="0"/>
              <a:t>, seguirá matando y robando. El árbol de naranjas produce naranjas porque esa es tu naturaleza. Tu tienes que cambiar el árbol para que no produzca naranjas.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974113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536" y="1196752"/>
            <a:ext cx="8229600" cy="4525963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CO" dirty="0"/>
              <a:t>Nosotros los seres humanos hacemos diferencia entre pecado y pecado, unos más grandes que otros, pero para Dios no hay pecados  grandes y pequeños.</a:t>
            </a:r>
          </a:p>
          <a:p>
            <a:pPr marL="0" indent="0" algn="ctr">
              <a:buNone/>
            </a:pPr>
            <a:endParaRPr lang="es-CO" dirty="0"/>
          </a:p>
          <a:p>
            <a:pPr marL="0" indent="0" algn="ctr">
              <a:buNone/>
            </a:pPr>
            <a:r>
              <a:rPr lang="es-CO" dirty="0">
                <a:solidFill>
                  <a:srgbClr val="FF0000"/>
                </a:solidFill>
              </a:rPr>
              <a:t>Rom.3:23</a:t>
            </a:r>
            <a:r>
              <a:rPr lang="es-CO" dirty="0"/>
              <a:t>.</a:t>
            </a:r>
            <a:endParaRPr lang="es-CO" b="1" baseline="30000" dirty="0"/>
          </a:p>
          <a:p>
            <a:pPr marL="0" indent="0" algn="ctr">
              <a:buNone/>
            </a:pPr>
            <a:r>
              <a:rPr lang="es-CO" dirty="0"/>
              <a:t>«</a:t>
            </a:r>
            <a:r>
              <a:rPr lang="es-CO" dirty="0">
                <a:latin typeface="Agency FB" pitchFamily="34" charset="0"/>
              </a:rPr>
              <a:t>Por cuanto todos pecaron, y están destituidos de la gloria de Dios</a:t>
            </a:r>
            <a:r>
              <a:rPr lang="es-CO" dirty="0"/>
              <a:t>».</a:t>
            </a:r>
          </a:p>
          <a:p>
            <a:pPr marL="0" indent="0" algn="ctr">
              <a:buNone/>
            </a:pPr>
            <a:r>
              <a:rPr lang="es-CO" dirty="0"/>
              <a:t> El pecado de Adán desfiguró la imagen divina en el ser humano y siempre, a partir de la caída del hombre, todos los descendientes de Adán han continuado siendo deficientes y han quedado destituidos de la imagen y de la gloria de Dios.</a:t>
            </a:r>
          </a:p>
          <a:p>
            <a:pPr marL="0" indent="0" algn="ctr">
              <a:buNone/>
            </a:pPr>
            <a:r>
              <a:rPr lang="es-CO" dirty="0">
                <a:solidFill>
                  <a:srgbClr val="FF0000"/>
                </a:solidFill>
              </a:rPr>
              <a:t>(Lea Obreros Evangélicos  83).</a:t>
            </a:r>
          </a:p>
        </p:txBody>
      </p:sp>
    </p:spTree>
    <p:extLst>
      <p:ext uri="{BB962C8B-B14F-4D97-AF65-F5344CB8AC3E}">
        <p14:creationId xmlns:p14="http://schemas.microsoft.com/office/powerpoint/2010/main" val="389708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1656184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sz="3500" dirty="0">
                <a:solidFill>
                  <a:srgbClr val="FF0000"/>
                </a:solidFill>
              </a:rPr>
              <a:t>Sal.14:3</a:t>
            </a:r>
            <a:r>
              <a:rPr lang="es-CO" dirty="0" smtClean="0"/>
              <a:t>.</a:t>
            </a:r>
          </a:p>
          <a:p>
            <a:pPr marL="0" indent="0" algn="ctr">
              <a:buNone/>
            </a:pPr>
            <a:r>
              <a:rPr lang="es-CO" b="1" baseline="30000" dirty="0" smtClean="0"/>
              <a:t> «</a:t>
            </a:r>
            <a:r>
              <a:rPr lang="es-CO" i="1" dirty="0" smtClean="0">
                <a:latin typeface="Agency FB" pitchFamily="34" charset="0"/>
              </a:rPr>
              <a:t>Todos </a:t>
            </a:r>
            <a:r>
              <a:rPr lang="es-CO" i="1" dirty="0">
                <a:latin typeface="Agency FB" pitchFamily="34" charset="0"/>
              </a:rPr>
              <a:t>se desviaron, a una se han corrompido; </a:t>
            </a:r>
            <a:r>
              <a:rPr lang="es-CO" i="1" dirty="0" smtClean="0">
                <a:latin typeface="Agency FB" pitchFamily="34" charset="0"/>
              </a:rPr>
              <a:t>No </a:t>
            </a:r>
            <a:r>
              <a:rPr lang="es-CO" i="1" dirty="0">
                <a:latin typeface="Agency FB" pitchFamily="34" charset="0"/>
              </a:rPr>
              <a:t>hay quien haga lo bueno, no hay ni siquiera </a:t>
            </a:r>
            <a:r>
              <a:rPr lang="es-CO" i="1" dirty="0" smtClean="0">
                <a:latin typeface="Agency FB" pitchFamily="34" charset="0"/>
              </a:rPr>
              <a:t>uno</a:t>
            </a:r>
            <a:r>
              <a:rPr lang="es-CO" i="1" dirty="0" smtClean="0"/>
              <a:t>».</a:t>
            </a:r>
          </a:p>
        </p:txBody>
      </p:sp>
      <p:sp>
        <p:nvSpPr>
          <p:cNvPr id="2" name="1 Rectángulo"/>
          <p:cNvSpPr/>
          <p:nvPr/>
        </p:nvSpPr>
        <p:spPr>
          <a:xfrm>
            <a:off x="251520" y="2623552"/>
            <a:ext cx="532859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Esto es, se apartaron (voluntariamente) del buen camino</a:t>
            </a:r>
            <a:r>
              <a:rPr lang="es-CO" sz="2400" i="1" dirty="0"/>
              <a:t>. </a:t>
            </a:r>
            <a:r>
              <a:rPr lang="es-CO" sz="2400" dirty="0"/>
              <a:t>Todos hemos nacido infectados del mismo pecado. Quiere decir que hemos nacido con la tendencia a pecar, transmitida por Adán, y así sucesivamente de padres a hijos hasta llegar a nosotros. </a:t>
            </a:r>
          </a:p>
        </p:txBody>
      </p:sp>
      <p:pic>
        <p:nvPicPr>
          <p:cNvPr id="2052" name="Picture 4" descr="https://encrypted-tbn0.gstatic.com/images?q=tbn:ANd9GcQAjUrl3_RhoylJFM6d-zug1xks97iZoj7VncPIFiKRBKFjNiqiy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59" y="2623552"/>
            <a:ext cx="2952329" cy="2433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187624" y="5733256"/>
            <a:ext cx="67687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Lo más grave de todo esto es que, nosotros no tenemos la cura para el </a:t>
            </a:r>
            <a:r>
              <a:rPr lang="es-CO" sz="2400" dirty="0" smtClean="0"/>
              <a:t>pecado</a:t>
            </a:r>
            <a:r>
              <a:rPr lang="es-CO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70773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3"/>
            <a:ext cx="8229600" cy="936104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b="1" dirty="0"/>
              <a:t>Ejemplo</a:t>
            </a:r>
            <a:r>
              <a:rPr lang="es-CO" dirty="0"/>
              <a:t>: </a:t>
            </a:r>
            <a:r>
              <a:rPr lang="es-CO" dirty="0" smtClean="0"/>
              <a:t>Existe una anécdota sobre la rana y el escorpión:</a:t>
            </a:r>
            <a:endParaRPr lang="es-CO" dirty="0"/>
          </a:p>
          <a:p>
            <a:endParaRPr lang="es-CO" dirty="0"/>
          </a:p>
        </p:txBody>
      </p:sp>
      <p:sp>
        <p:nvSpPr>
          <p:cNvPr id="4" name="3 Rectángulo"/>
          <p:cNvSpPr/>
          <p:nvPr/>
        </p:nvSpPr>
        <p:spPr>
          <a:xfrm>
            <a:off x="395536" y="1772816"/>
            <a:ext cx="561662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Sucede que un escorpión tenía que cruzar al otro lado de la quebrada y anduvo de arriba y para abajo buscando como cruzar, pero no podía, hasta que se encontró con una rana que ya casi comenzaba a cruzar la </a:t>
            </a:r>
            <a:r>
              <a:rPr lang="es-CO" sz="2400" dirty="0" smtClean="0"/>
              <a:t>quebrada.</a:t>
            </a:r>
            <a:endParaRPr lang="es-CO" sz="2400" dirty="0"/>
          </a:p>
        </p:txBody>
      </p:sp>
      <p:sp>
        <p:nvSpPr>
          <p:cNvPr id="5" name="4 Rectángulo"/>
          <p:cNvSpPr/>
          <p:nvPr/>
        </p:nvSpPr>
        <p:spPr>
          <a:xfrm>
            <a:off x="0" y="4365104"/>
            <a:ext cx="91440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 smtClean="0"/>
              <a:t>El </a:t>
            </a:r>
            <a:r>
              <a:rPr lang="es-CO" sz="2400" dirty="0"/>
              <a:t>escorpión le pidió que por favor lo llevara a sus espaldas </a:t>
            </a:r>
            <a:r>
              <a:rPr lang="es-CO" sz="2400" dirty="0" smtClean="0"/>
              <a:t>hasta </a:t>
            </a:r>
            <a:r>
              <a:rPr lang="es-CO" sz="2400" dirty="0"/>
              <a:t>el otro lado. La rana le dijo: </a:t>
            </a:r>
            <a:r>
              <a:rPr lang="es-CO" sz="2400" dirty="0">
                <a:latin typeface="Agency FB" pitchFamily="34" charset="0"/>
              </a:rPr>
              <a:t>¡Oh no, porque tu me picas y me matas! ¡No, no, yo te prometo que no lo haré, llévame por favor!</a:t>
            </a:r>
            <a:r>
              <a:rPr lang="es-CO" sz="2400" dirty="0"/>
              <a:t> Lo llevó a su espalda y una ves al otro lado de la quebrada, al bajarse, le clavo la ponzoña, </a:t>
            </a:r>
            <a:r>
              <a:rPr lang="es-CO" sz="2400" dirty="0">
                <a:latin typeface="Agency FB" pitchFamily="34" charset="0"/>
              </a:rPr>
              <a:t>¡Como hiciste eso, le reclamó la pobre rana, tu me prometiste que no lo harías! ¡Lo </a:t>
            </a:r>
            <a:r>
              <a:rPr lang="es-CO" sz="2400" dirty="0" smtClean="0">
                <a:latin typeface="Agency FB" pitchFamily="34" charset="0"/>
              </a:rPr>
              <a:t>siento, </a:t>
            </a:r>
            <a:r>
              <a:rPr lang="es-CO" sz="2400" dirty="0">
                <a:latin typeface="Agency FB" pitchFamily="34" charset="0"/>
              </a:rPr>
              <a:t>le replicó el escorpión, esa es mi naturaleza!  </a:t>
            </a:r>
          </a:p>
        </p:txBody>
      </p:sp>
      <p:pic>
        <p:nvPicPr>
          <p:cNvPr id="3074" name="Picture 2" descr="https://encrypted-tbn1.gstatic.com/images?q=tbn:ANd9GcRHKP9tA9VLUYMilM20docV0fIEtWfCviP_iCC302FSdCDpEPYng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628800"/>
            <a:ext cx="2736304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5303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048672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s-CO" sz="3500" b="1" dirty="0" smtClean="0"/>
              <a:t>¿Qué puedo hacer yo para pecar?</a:t>
            </a:r>
            <a:r>
              <a:rPr lang="es-CO" dirty="0" smtClean="0"/>
              <a:t> </a:t>
            </a:r>
          </a:p>
          <a:p>
            <a:pPr marL="0" indent="0" algn="ctr">
              <a:buNone/>
            </a:pPr>
            <a:r>
              <a:rPr lang="es-CO" sz="3500" b="1" dirty="0" smtClean="0"/>
              <a:t>¿Acaso podemos esforzarnos para no pecar?</a:t>
            </a:r>
          </a:p>
          <a:p>
            <a:pPr marL="0" indent="0" algn="ctr">
              <a:buNone/>
            </a:pPr>
            <a:r>
              <a:rPr lang="es-CO" dirty="0" smtClean="0"/>
              <a:t> ¡No! el pecado es algo natural para nosotros. </a:t>
            </a:r>
          </a:p>
          <a:p>
            <a:pPr marL="0" indent="0" algn="ctr">
              <a:buNone/>
            </a:pPr>
            <a:endParaRPr lang="es-CO" dirty="0"/>
          </a:p>
          <a:p>
            <a:pPr marL="0" indent="0" algn="ctr">
              <a:buNone/>
            </a:pPr>
            <a:r>
              <a:rPr lang="es-CO" sz="3500" b="1" dirty="0"/>
              <a:t>¿Cómo resolver este problema después de haber nacido pecadores, ya que estamos condenados a morir eternamente</a:t>
            </a:r>
            <a:r>
              <a:rPr lang="es-CO" sz="3500" b="1" dirty="0" smtClean="0"/>
              <a:t>?</a:t>
            </a:r>
          </a:p>
          <a:p>
            <a:pPr marL="0" indent="0" algn="ctr">
              <a:buNone/>
            </a:pPr>
            <a:endParaRPr lang="es-CO" sz="3300" b="1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s-CO" sz="3300" b="1" dirty="0" smtClean="0">
                <a:solidFill>
                  <a:srgbClr val="FF0000"/>
                </a:solidFill>
              </a:rPr>
              <a:t>Rom.6:23</a:t>
            </a:r>
            <a:r>
              <a:rPr lang="es-CO" dirty="0" smtClean="0"/>
              <a:t>.</a:t>
            </a:r>
            <a:r>
              <a:rPr lang="es-CO" dirty="0"/>
              <a:t>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«</a:t>
            </a:r>
            <a:r>
              <a:rPr lang="es-CO" dirty="0" smtClean="0">
                <a:latin typeface="Agency FB" pitchFamily="34" charset="0"/>
              </a:rPr>
              <a:t>Porque </a:t>
            </a:r>
            <a:r>
              <a:rPr lang="es-CO" dirty="0">
                <a:latin typeface="Agency FB" pitchFamily="34" charset="0"/>
              </a:rPr>
              <a:t>la paga del pecado es muerte, mas la dádiva de Dios es vida eterna en </a:t>
            </a:r>
            <a:r>
              <a:rPr lang="es-CO" u="sng" dirty="0">
                <a:latin typeface="Agency FB" pitchFamily="34" charset="0"/>
              </a:rPr>
              <a:t>Cristo Jesús Señor </a:t>
            </a:r>
            <a:r>
              <a:rPr lang="es-CO" u="sng" dirty="0" smtClean="0">
                <a:latin typeface="Agency FB" pitchFamily="34" charset="0"/>
              </a:rPr>
              <a:t>nuestro</a:t>
            </a:r>
            <a:r>
              <a:rPr lang="es-CO" dirty="0" smtClean="0"/>
              <a:t>». </a:t>
            </a:r>
          </a:p>
        </p:txBody>
      </p:sp>
    </p:spTree>
    <p:extLst>
      <p:ext uri="{BB962C8B-B14F-4D97-AF65-F5344CB8AC3E}">
        <p14:creationId xmlns:p14="http://schemas.microsoft.com/office/powerpoint/2010/main" val="979149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1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347864" y="367289"/>
            <a:ext cx="2592288" cy="1565568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dirty="0"/>
              <a:t>La </a:t>
            </a:r>
            <a:r>
              <a:rPr lang="es-CO" dirty="0" smtClean="0"/>
              <a:t>Biblia nos dice que </a:t>
            </a:r>
            <a:r>
              <a:rPr lang="es-CO" dirty="0"/>
              <a:t>hay dos tipos de muerte. </a:t>
            </a:r>
          </a:p>
          <a:p>
            <a:endParaRPr lang="es-CO" dirty="0"/>
          </a:p>
        </p:txBody>
      </p:sp>
      <p:sp>
        <p:nvSpPr>
          <p:cNvPr id="4" name="AutoShape 2" descr="data:image/jpeg;base64,/9j/4AAQSkZJRgABAQAAAQABAAD/2wCEAAkGBhQSERUUExQVFRQWGBgZGBgYGBkaGBoYHBwYGhoXHRgaGyYgHB0jGhcdHy8gIycpLCwsFx8xNTAqNSYrLCkBCQoKDgwOGg8PGikkHyUpLCwsLCoqKSosLCwpLCwsLCwsLCwsKSkpLCwpLCwpKSksLCwsLCkpKSksLCwpKSksLP/AABEIALsBDgMBIgACEQEDEQH/xAAcAAACAgMBAQAAAAAAAAAAAAAEBQMGAQIHAAj/xABLEAABAgMFBQUDBwgJBAMBAAABAhEAAyEEBRIxQQYiUWFxEzKBkbGhwdEHFEJSctLwFSNigpLC4fEWJDM0Q1OUorJEY3SEo8PTVP/EABoBAAMBAQEBAAAAAAAAAAAAAAABAgMEBQb/xAAtEQACAgEDAgQGAQUAAAAAAAAAAQIRAxIhMQRBEyJRkQUUMmFxgaEjQrHh8P/aAAwDAQACEQMRAD8Asjx4iMPEM+2JQkqJpyq/AR9LKUYK2zyEnLglIgEWYkqSoPUqSrhwHFw9IgtF8kLwBKqjMB/WkCovGaVhSVgy2IYoON3bT+EeTm+IYG+50xwTSJ/maAogJKtCaM4c1A1yo1fCITaAmtKKKaCuTgBOuYPgYks14kFWNIwk5p5UJVzyEMbPZpbkgByxPlSnSM8bhndY2r9CpaofUKrqCzMUSgpeocljlkP5aw2soFTV9X58OXxgkIjWYh8o9DF0/hR9TCWTWadqk+FfURqZ++EgdejU9saSrHQuzECgoA3TnE8uSA7UcuevGLiskqvYl6USNHmj0ZjrozMRmPR6AD0eaPR6GB6MRmPQAaENGEFxGy0uI0lS2DRg1JT2W1FKq+5HPIAPQmB5ZzObk+Wg6U9sTzOYFaQMs0I1YHyD+6PLzZNL1S2rsdeONqkQ2OUULW4osheL9IABQ98bXvLOB0lqcWbi3UEhucbWgEpxfVZ/s65ZlnMEyZgIYgNoRUEMKuMoWNeJFwfD3X7CT0tS9yKzTklIASDxBAjdU1yORyEATpplbzAg5kVZsqv+PAQOmeVKUGKsRoW8qco5MvVzxLS+V+tjWOJSdoNt1vSAQXpoxq+lB7eULLuvIlanGnDTQPxr7IANsUiYoEvoHq+VKevLWDLtsamxFneqgnMCpST8Mo87J1M5PU3ubrHFKqCLyu8zUYSfzgBKGV3SRw+lUN4wsue+JiV4FBmZn1H0hzOtYbKs6FZnuHEkOzAZaFxEE9IBxnApYBY4WBGYPMjwiIZWnfcpwT2BbzvSWpYXLbEnMhsiMvERnZ28FKxJCkgEkqJepJ4nlFYlzPziyACljQEv+PGDrJb8IKUFwdBl/GsdXjZFLUzLQmqLnY7BgmdpRqgAGmEsO7ozZ8g8GGbgqSog5Np4xTZ1oIZSQsEVfhx68IIm7QJZIUN0DJVa8W9kdMOvjFUoszeBt8k983haAUqfBKJzrWj13S3TWCJk5kghigjNLpLN5Z5eEMJKpSxhUn80gM1aHNIoaVB84HRewQggqKkpKgyXBSdS5zZ/bHm5c6l5pOzqUFHgA+ZjDh32Ff7QBwcq5Aa6ZmD0SlaoKkgNVioab2hrygYWeUEEJSXJc5OK5dOMSi8VpASQ4DOASQAdcQHvjBZovuNUL72tCE1ScUzQAnDVmCgaau0FWCZNYqUcJP0QH6k/inhB06dUKGFP1nZzwAJrkYS2a0rUuaFIOFKhhDMTXjTTjSLjljJeView+kXoWc10YEEdaD+EYF8GYl5eYNUlnJGgBbgczC+TbUBwtSAWJITUB8g7tXwesDiWtM4KxJKDhZQZ0khsJArUh3jf5vLVKb9zN44c0N1XnNABZBBZnOEj7VadA8ZRfKyzIcPmD6P6wPMWZiN5JKhrh14lRFNcohN3JH0aNUPQO3CteOjQ11uVf3v3E8MfQPmX8Eh1ApDsCUqY6ZtE35bSCAQat7XzGgprCuzrNdwoyZqks+hGXAwOLcVEqA3BmXSw69PjG+P4hnXEr/JDwwfYsvz9H1gOvwiRFoSQ4IYxWJdoSFuFJdYzUBnVqPw9Il/KCEOWS4BLjgGpxqT6RsvjGWH1JMj5WL4LMDGYQG9t3EAolIcAHPMMQDXN6+6DrLe4UkFqs5Az1y45R24PjWHI6mnH/BjPpZL6dxjHohTa0mjsTQA8YkCqx68M2OauLT/ByuLXKNo1Upo2jBjR/YRHOTR+EAIJrxYD+Xg8MVaUiA2QAkjPPlHmdX07yyUl+zoxZNKYClbSsIO8S3jpno0CTCqQQFKoxUliQ+bpb9F3HJuEGW6SpxgqePD8e+AbUe1Il1JGJ1DRQ7ob29KR4mXP4bcO62VcKjuhDVv2IZttVMUlmbMnX+ObV4coY2FAD1IdiWBapNGHKpheqzqwu2EihZsuI0Lk+UMLsmKwjFhLDQZOdajJ2Y6R5WTJKTts6FFLZCS8bYTaVFfdTwZsmdm8P5RN+UUTJZQApOFu4WLkh1auHzzg60yETkTEKARUbwBq1fF65+UK9nbseaXBKQHcMBVnpyPv4iBS2sOCH8rFMtzUhfZ+RJI4gtrzgi1W4ICu2R2acIIDVPJPLTrxg28dlUHEpNKlRo4C2Z2Of4pAd6Xb87loJWEqSD0Xy71K+pitUHTYtxXNWmaAUpwy94OAHUnQkNXgxj0u5FISCkhLd4kMRXlpl5Q4u+5MMsMCk6pcNlnrSuTx62SwKKIAZynMkD4mCWZ/Sgr1E02yLAIw7oqTVic3684FxKZlguNAQ/F/bE9430pJCSwq4qCCPDLNmgRcnGS6kgJJFSxcZ0JEaRUuWSO/nCZMvFiUQWNMnzFcyCBTTSBVWkzV4MeIjulJYYSARiPGmUIbRO7ddBrRTlmBNGalGOcGyZqJVUviIcg5EO5YNQUb+UR4KX5Js0typ0mYcWSz3gc6U6dIbyrzUnCmj5PjDJepDOMs21hReN6qXZ2Ke6oEKFQKkEe0ecIcZSxchWvuP44xp4HiR3D8F3s19y14pYL0dmbTLMZE6nxg1U4qRhcKJVhJSSSmjAlm1FfKKddhCe0mFaQSCAC+IuRoA1fdDa47/wACTiqUVowqT6OoRy5emcLlDehph6rg7TcKSBmpVQXGgTmejAdIbWezokpZIIHEvUtrV+nSJJazM3hQliyqnNq14Qo2inploBLkEneSa86EMBErqJ5fKVwrNbz2mQlCglYJGfHwHi8L7s2kWoHFMFDmXBIqwB1BIYvFaTaQqbjfDXI1qdRwPsgmdJXNmtJxnlQqdTu5DO5IyyflHW+milT9zLU2WmXNVNSVIJxpq2IMc2cAkkihDGMlTgEF5odwhwDx03iH6Vie6dmbZZJslKwkhakIq6swXFARhSAzuAaM9YulouaWtUzCky56Wch8J+q+hB5e3WNUsXlatdi9LKhLuO1FSiuzqShBIcpfCoZny0FOgrGLPsjalzCEy1JH0itktnxIfoI6PZr2xgS5i8M0obdDgKblkcqOIGsiZlJgUnE5QUkKOKoc7p1ApTyzjpcU6f2OmGC07e5VbXsraEpTNlpCiCE9m9XDb75FNM+nGG9osa5g7YSFJIQkFBbE4IcMKijeyHc2ZglnApSCrGl1paoriCXZiQeGZpEUvtpvZTkrSEpCz2RG6vECApSncVFKFhziJ4Yu4EKElsJp91rSCpLFJcmhdOVC9XGWrtxj0iwlSVLGNmUxQpsK0gGqdQcqcYsV1OpS00qcTlKQH5sHUH1LmkazZ5CxLCgkpI7rFIFThCeLVZtH0io4tHmTo0y4a2fsVu2SLVICVqQ6DxJJGTYmFHfR/CNrNeIUASX4s5Y9WpFxnYZklXal01BATTPdXTwiifPhiZCZWEAs2IAkUolTqfMv55xvLqsuKpQk/c4nig9mhmm0pIcGkDT7RiBAz14jTnrBsrZhc5jOUUpIxAVBpk4AFHYs+sKJiZwCgkLJQ4VhTQNxJqTTnBk+IdRnjXCfZCh08E7SsAtKlh99wSCSxB0ADaQfJlAAgZnInUkMT0rCG8LSpRSxxOp6uzZ1Pg3No2mXvNQnAZe+Uu4O6MwajUNHFKLapHRY8tiwVNiY4UhwCzAGhJpT30gCwXigsxbPEW7zeuVMs4r912+fMUUuMwcRq3KvGLBYrBLQzupb7qWKVHjo2tKvSJeJxW5S3NzgmrKyyG7qS4FBmBoaO8aWK3YSxThSQAFak0Ylz/N4bJsykFSlb2E7qWduDOOBhTbrShZYyzjBqBVQzbgzZ0jnY2qJrTeBVKID57uRBJy1Zy/GFCbIJawopcnIEjdfgBQNwh1Z7WmgwsC2lXOrH1gC3yViYVNhlh95wTlw01z0iYTryt0L7m0i2qmJWmSoBQcaZ8npr1hVeU7CCVA1SyS4Z6688xDFNkTLahWnMspiKaJDYuOYhNeNmC1LKphSlAeoDFxoAWeLwpOTfYGtiq2mcpRJJfOp/GsTzJC1LIQ6m1H44NB9lsMtclUyarCKpQEsVOKgscxUBs9YX2dyhKULAW6iXJoBhA8/3I9LX6djGiezyCFLxZpNauc8+BDsMjpxgRc8hai+b5CjcG4coMtS0uSFFySxyFczTmYXS1BzicjNhnpTo8VBPdskLsttKJZFC7liKZUJcir1YHwgGbZjhxKxO4whjl190aqmk5CnT2Q2M9IZJFSUkuciwy4gCKXlKW4Ei1mhUkFt3DR2FOR5PB9ktcssCiWEgjSrFqMM+MbT7sE1SCFJD5q1OVcNPWFU6QoKoSQ9HAfk6X9kS3GWw6aRcbtmrTMWtSklGJOrDUFnIIDB2PEZvC7bK+sWFKcquWAOhZ+AjWVJ7BNcRdiEniahgDxaH1luaxzUoTa5qkTGyRhwpFTvOKuKlmZ2zjhjGKya+xSi5bIo8jZ60TJyZSZSwtdUhSSjdZyolTAJAriNIth2AtUiWJsqbKn1RuyicQKiCMCyGpniBozx0WbeNmm2ZCEFS5LBAUkuwyFSpR0yLksM43vKQLOlH5sl1AJUDUg/W9Mukdc8qbpMPCa+rYzckqYtEsTVnHLAKknACos2YJCgcnDhwekNl24AgKcUO6pYJIGZZJrhep0cRWZu0As5Er5uQtZeWVFOFayQEhRCnFSxz6VaFu29gmWcot3bITaRhl7pUEijKShKj3CxJSQ9SYqNJGjbg75rkfWq55BmJnm0TpYFChKqlQdmdJpUvCO0bQIs8yeuQJs5ClBQKUqIQsJZSFqZmUA9CCGLijmkT9prWe0UmcU9oXVkSQdMZrhagA0MF2XbmfLsi7MyFImghynCwIZVEsFaM/i+UZan9iPmqdrkxtNttMtaqpMpIIIQkFQfRRJFTXgItNzXba0oHZ2hMsTUBeEDGO1WkEKdQ4s+YqaGObos5frk6eA0JaLRI2mny5CJZKQWUkLJPaYTQMSaYdD05QlNIjp8uPU3lvjahjs/abfPmpaYpSJa09qolCclb++N5Y1w5NhBpSLGL8saJ1pE0LTNClJUXUpC/wBIAd1ZADtwzjn9jt5lmisLFt4EvnngPXLygG8rXNWSvU5nM86qhLK3/swlmk3uzrNl7G2BUyVOWgFPZKCGAYukYkKdqChDOOMUW7toFS5kxCWO8Q4SlyQcILkOn3PFWsypoG6tSHDOlRBKdQcJ7vIvDzY+cJNoStQxAZ6s7gKA4g1iZOO1Pf1KeRSlHs+7LlMVaypp05ctBDA4kAAjIFSTiKacQeZiRdqmFIEpQmy1uFFAYPQd/MJPiVcRBido7LNJkKmBKlKS2MEJUkEEpBLO5OFtX1rA22G0JsqUpQASSX4BKWLUGe8GEbeHStM9VYE3/TdlNva7TKtISsNgyVvF6O7k0oWADN7YkvCZhcknCw3ASDQAVfIVPsjMzaeXaFkrlrSspIxJVTFoQlqU9/GIrFcsy0uQWCeNGfoHPWKpWjjyx8OWlhl2nccYRiamZpXhm3GLhc9iMyXjUWIOZy0Y190JLDcnYDESJgBdsWXBnFOvKLLZrwcOcMsFt1zU6kirZxzZJxfDLgJL2vEInAVLDJOr/wAoHky0zHUCEZmmdA9QKHo/jDq8ZInSVJUlIWO6aBm5gUinX7fEqWgJQSCAUjCnMlnJUdaU1yjz8rp6cf1P+Bt72H3lfEuXiCk7zUJIxeHwgC7LyKVKBWVJOXBqO7O5Pjk8VqbbSspx4pr04ElyAka6Owfzgu7LPOmq3EMgFiSGbepU0dhp5RMun0xub3+5k5E35ZnTJjSUEtiGEDKpFXgDaSbOLCahaGycEUYcekXibeciThxABeZ1Dkir8TnxjFqnSLQlClpQQFAJJAUoFWQY94Opq8R1h4+tqSejYHuig2e8HloQmTvPQ0JJyAAwt7HgiwbC2lYK1BKAomi3BcckjrF+sssy5hSEplypY+iAKuToKlqnyiC1KWqYSJjDIBIJ8Twd8jWkKfxCdtYkl+dw03ycuRZ1TFKCUjdclqUfQfCI0WZSy1aMP4P0h3Mv6dMCUpSHJGAlkqChkzkJfeZgNYCtVjUmUpZWpWNWFTYiMQcYMeWIAmhGke4pvhmIFNQEuCkhw6a0YihygQzN5L5/DgYYWq1YkPhAKAATqz+74QsUXd+ojaIx5Y7OpUxJJIQN5NRhzeLDNuBM1K50lamJDpZlDRwdUvqKsRwMV2zomGUnClRQxejh6eX8Ytex922hnU6ZagwJLHDrT8eyPP6hP6k6o1g1VMUWW67VNWiiR2W8SSlqcRnHtlLZ21vQXlhQdjMJKVK1LMa1oBwjot12+RIKgghOEgVLOS7VOpOfSKvtFdsybbRPSllKDKQhA3z3fo5kpOfECOjHG4an/Aoy0scbVW6c+LtpaEgJfPCKsD3hUvwEUy3zFqlqefNmoKgU77B97EoJJVq1euUWS8LqqmWWKQypgJUwVRkHVSqZCgYwmm2aUcSlpSTUUDM1AA2QHKMXHzGOaW9Jk9r2v7azypOFYmJpMINCEgB8fBRd2ZQbm8IreFTAVzJkyZgokzFlTDkT4c4lVYUKxKQoOEks4Lnh1gBNsKpZl0StJKsNdG49TFyUruP7FlyzyO2E3bMCkkqFBkDm/GlBXWJpWBRdTYAA5DukFTOwDEZmEfbKAKUgqChvMHpw/iYIs9gnlJ3VEKABTluvSjcUw1gcnZjofJZbXZiJLAghO8FBiFSz9IEVLZFuMVudess6KKksyw+IqAIz0AcNyTpBdiua0AYQlSUkHdx7tc6PDCw7HT1kAYX0Acn0jSHTaW7HGFMWTLwQvIENhZ0sWqNNaB/tRn54WwollWe8aZ6hDH2xcbP8mc1j2k1II0Ac+wiCE7GS0pYrUTqwSPPMxXy0LL8NclUsAJlqCpddFNvAcCRR6xLZruq5Xhy69Ysqdm5IocR6r9waJJWz8jSUk9QVerw49NFO2GlANms8iXMlzF2jeSQQSxUkioYgUhjfFss1oOJZM1T/AEApZ4aBshB0i6sPdlgdEgegg75uWqoAZ1VG8caXB0Qy6FSQnua1SpJeXZZz/WKA/wDuAAhr/SGZpZ18sU2Wn2AmNpVkGeJNeDGJfye+r9En4Rsm0YS3dsVWi0zVqCuzlSuJTMWSfASm9saz7IosWBYuGU1fYfBodpukH63kfeBHptn7MZKJIUQ4DbqSr60YTwY57yQ9T7FXvObOw4A6a5EM4cGhURwim7QlS1kKRhUfpKBBqeLgEc+ekdElbRJFClSeYMGG22Kally0KfNKt0HiQRR45V0OOL1QY/EfDObXLapElJ3CqdoQkkJYMACCaq4jKLImylUgFaEywkEgYyMD1BJfMCrxZlbAWVYx2RZluAN1TsxCmY8wPLOEN/bHW5OJUoypyS7gFSV1Dane6En48Gf4flnK4e9/9RopJbMoV4XoStSU74JDuAQ+dC/Pjxzhns9fASvAynOFONNCkFg5zdtDXNmivTrOpO4UqC/pINC+IhiCXHTOsNtmL+wDCHCw5KhhDoSk0JNTlQfg3mw/02ooFG2XmdfCcSkhy2ZwjPUvzGnjFUm36oTFEPnlUkCrU6cKV5wHNvSYlWMLqvE9WOlSOFAYHmTUzN4FSFihYgOCVE1cE5iOLD0ihyNvsQSbO4YvgJYkVL57rfSBHsh1bdlZ5lrmoWpXa4VTJVQVMSQTUgkGvJz42ewbJNKlb6F4FutIcAperFwXCSPKLBJsYAASDhSGGgA4MBHa+qt3ESg+5zG7NgZ68JWkMRVGJlNnrD+yfJrLSd/EE/VcGp/Si6WG7JSSS6sWRUVH0+EVe17XzJCyFKlyyXbGkPhdnGMmlNBGuOWTLLZ0OUFFbjWTdCLOhkBCEhzVVS/HMmsbywVgCiv1l18kv5GK1M25Kv8AHSfsoT+6iMDbNek2f+qmb+6gR1x6XHF3yzNybLXMsapKQJSJckVJKJJKieJWpbmBLPbpjTFtMJSk4d1KXJo5dJ4xV7bf6piXItKm4pmmn60R3feZKikyZrLBTVKRXTNQ1jpQixW6ykpZRKcIQnvJJxL7x3QDlSK9el2JACQlTEq45JOEJ6UfxhgLasj+7rSVBKS6pYwzEd197IxLMXOmikkJUC7GYmhOYLA7pzBhUvQmisIuQAuEHo4bTx0h3Z7rM2W5QnEkgE6kaGicxGhsNtJYSZY/XJ9oQ0MpN32uXKbFIClEE/2hZvEfgwUkFEMm51ElICHSzvi1D0AanOCJd0r7RnR3BoWAc83d40nXfaVN+clZUIQXBbNyvEGOlYn/ACPPUX+dNupDiUhyQ70U+bwxkgsDBRJLpw0BDHEQxBwvxhxKtZs6T2eB3CXNSXLVLwm/o7MIWDapu8lABCZYqHNQE8WjKdm1KO9aJ+YUfzrgsXYAJDDzMADX53NVMW6kEsl6KbIszRDJlHtF936D7quFG3Xy4wIrZKWVVVOWks7z5gIZw9M6HKMq2Ms2KsvGk4e9MmOGDPnWkABirZLClALSgJLOosSeQBDCMG/ZQSk4kOVFNZoZwCXqvLWIUbL2dJOGVJIJJZRUCCc8jUROm5JGJLyrMAkvk5NCG3hzhgDr2osyU/20gl6qdJCRxIBOusaT9rbOEkdvLLpU2FBL0ORShvbDhFlkJ/s0WcH7KRTqkPG9mTKTjcy049E0Ao1OdYAEsnbqSlFFLmEJSyRKWznCwxMHzjydtyC/ZWhYBGJrMoAVZ0qKqsTrD9M9Jl4FzEsAACl3pkWyjCrcFMJkxJSC5CQp1Nk75eEMBPO2rtBURLslqOEgFpaXJIfUkACILx2ktQSlS7HNSAFglZSl3S3dCScy0Pp98SkLKkzACpnCkqIJ4hqvC+875kKlKUJuJSe9RsyAAEnICEwKPOv0o78icARogK6EqDDwHiYGTtNIOa8J/SSoe4w8+dSwKKZJcgCoB4gg0HEQCqahQYqSrqQfWI2Ga2e+Zbuiah+IUAfcYOTf81NUzVdQT6wmtN3yVfQlnwT7oAXcsrRJT9lSh74VegDO+LeLQSZoJURhxggKbgThL+OWjRTLxs4lzGCiRQnEz68M2bhDpVgIymTRyJCvUQnvA45hfSmmjxL2GtgiTeG7hDF6Cp451yY6ZZ8YnlWlSBVIUpy4wKLOzGhAah8zC6SEKSEp751ybxJ4DpWMmaoDNy+j/D8NHM4KyrfB0ez7RlPdSB1D5/aMFWba5eIlSwQ4pujrkPCFg+Ty2guDKPioeNUR7+hNvS4EtJ5iYkO3Vo5FLD2aOlavQdq2tSckjzUfcIUXtaVKWZuDQaEM1NXpz4x4bK26jyP/AJUPl9qCLLdNoRNSbRJwS3AJJSU55EhR0jXHKKflaFNWt0LpVqUpOLCAOOLhn6Q1u+65s5JUky93MKWxyd8/4xFaJSUKSlAYJDEc8Sj6EQ1ubElCgoEE1D8Mo9CDckmcjSEpEzJkeMCz7HNFU4W8S344wy1iVJi6JsDst4qcCaUgmjs4UOCg3DUViyWa6O0kpmpnIo7pJ3ksSGCwympqISWmWnDUer+yph1dtgSJJBGho54qgrcZolRFO1BPAV/HjA8+TNUX7Rh0iRCAKAN0iVJh0IGTYJn+afI/GIJ8paJiU9oouCrJTUIDEuz1p0NIbJHGAr4WwTpn7vOE1sAfs9dXzkKKllBSoigUxASkuHPPMFo8q6a/2ivx4ww2OLS1A8VeiY1MNIAEXMPrqjcXIj6yvZBgiRMOgAk3Gjir2fCJE3FL/S8x8IMEbiCgKgbERPm4gQlKiEOaqHGhcAZDI5w62Vk9rMVLmiYpA7PApSwXcqxV7wIyL0yaAr5nJTMUVKCUg94kJbk5hvsmll+KPWJ0pDXIxnXNKCjQ/tGMy7pk/U9p+MF2jvHqY1RnFiOeW6yY1TUpBKu2wpAc0eYG5BtTwixXvsXLs8pLsVlPCgI55to46tAl1hrVN/8AIHrOi1bdr3E8ClXpGdcsopWyVyypkpPbIOJRLgEjVPtDjnC3aO4pSJqShIH5sMDUYsSt4g97TOLDcCmA6/8A5wDtMHWn7A9TCa2AhVs7ZxIM4pKpmHI91yw0bU8dIp1quR8ISVVfg7gOQdBT3xfpqv6sr8fSEVqWoApJYgKU4ej4DQ1pCYysiwzJKSVpUSaIAUC7Ni1IA0dtYTzbnmkqoXqXLB9Trnyzi/Xp+dQkAVGKgAHAt7YUlLaFxWv8I55ZGnsbRgmV5VxrQkFLEkVGMUPHTnE6rk3QQsBf0hVq1o3DKvhFnkoBL4NOJgS1s+WExk5tlrGjsZWzBjG6JvL8dIHAIzHjir6V6xhfMnxMfOubTOzWEidX8fGEe2k0/NSwq488KoN7YgHFRuFYplv2jXOExJmFKFK3MqIZmyLKOp5sGj0OhxyyTtcIwy5Uo0I7PbgjtDMU/Yq/OUUQl1ABJOHMu0bWXbSWHeaguSahQNS5qzRrabDLUCMKGUXLan6zEZ84WL2bln6J8GPoI+kSo8+0NU7QyP8AOR5t6wRLvuSf8WX+2n4xXDsojioeEaHZFOi/x5wBsXJF4JAxJWjJWFRUMOMhhXVgonyhnYr6dJcoc0ot/URRrxuFc5EpBKWlJKUszMWJPddy2pMADYeZqR0cOfZSADpKFvlWJkmOXzNk7QzCg4Aj4xH/AEetacsfgo+4wWFHVwYinL3qJxKQhakgsxU2FIL/AKRjlosltTkqcOi1/GHV+XpPCJQs6piWSe0IXvqU4YqB3gyWHCnKCxUdPuO8g6ipKkk8UgPRKfokjSPGYOEcaRtDb0/4s3xY+oiYbY28f4ivFCD+7BY6OwAxumOQp2+tw+kD1lp+ESo+Uu2DPsz1l/AiCwo66DG4McmR8qtpGaJJ/VUP34KlfKxO1kyj0Kx7zAFFytOE2neDpTjWpixAShSsxXIN4w7uWWgKQpKk1wJwpOWHCKVJI/lFQvna/wCa4JxQmYqalSMONggApcGhOgbqawZcW2qZ0tKxJCSqYJYAJO8e6HwCqmLcGq0MReLR3j1jRGYiJJJAJGEkOxzFSGPlEyBDAq9nnpM9aQlimenEr6zmaz10Y8NIse3B3EfZPpCKy3bhmTJmIHFOQphpvrz/AGvZDjble5L+zEVsUV25DuoHT/64n7JE1aZW5iWyQVEbpKVNRiXxEK8PGK/PmYZaS5FAOTADnyEDSLBNQoTEIZik4qCtFd4sHYjXWEA3tdrTLlqTMUlJcOCdc6DMwPflnQuTJnS1JImFaSEjJSSfPdUB+qIR35a8KRNWABNJKS57rkpoDSlC9QUHxEuDaRHapSqYAlKisAhRBUByGdB5NrQaBMnXPKZKdCFEZZ+zpABtaj9L0hzbVi2JlSZJlBZZblWEEkJxI44hhPWKlfchVknqkzMJWlnwFxUAgVbQg+Mcem3Xc6IypDtCyfpacoimqoKvFZl34EqBwks71gxW00siqV+z4wniZWtHdTMVSjHmfd4wAm/5RmGV2qCsUKXqDnWGvzurNi68I+f9qLWE260KlLUodqtlHNz3sswC4HICPB6Pp11Mmm2qXYWacoLynarXfMgBQVNlAgFx2iQRTMuaRR7bIKSyAiZR91aTpyJgbZG/FSJK50xxLwpOJIClk4sFcbtmMm9kE235QrNPAlzBPmJd94sH4ll6PlHu9P0iwXTOaWST5oiGESyuYibLAzeWphzxEANEMu9LMclrJ5IB9DDKzKutZ3ewB0K0EP4rHrDuxXDJXVEuVhzdKUEN+o5EdtUJSTEEpYLYcdah0kU84lCw7E+bRZk7FyXcKSDwClo9tIgtewktWaFHmiYpXqT6QblUJBMljJjzZPwiRISeHt9xjM7YVGk2cnqx9wMDDZCag7loBH6aSPa6oWphQalI/BPveJEyuZ8wf3YrtsRNlH+3syuQmpJ8jhhbL2vUCxYnofUOIrUKi7iUef7I+9EnZnl4hXueK5Y9pFFJVu00xpCj0CiIYyb9OHEUlhmzH0Jh2Khn2CdUo82/5ARn5kg/4aT0wH3wJK2gln6Q8aQZLvFB1BgsKNVXLKOcr/afdEStnrOc0N4EQeiag6CJ0zRxI6KPxh2FCU7J2ZWg840Owkg5CLEmup8WPqDGwkj9H9ke5oAK9bdjBNAEwpU2RwgK8VA18o0s2yS5QCZZRhBxBwpweLhQ9Isws/2fDGPRUbiV18Fn3pMFIDNgnLQgBSa8jToHc+ZfODEXgNUq9nxgVIPFX+w+8RsSePmg+4mGAmt15CQorUcKcQ76ghJUVEpdVWav7UMNor8lz5acJfCkPhZQBo9Ro5Z2iC+LAJ6AkqlhtVJURxZlAesLrBsyEFWEWcqUhSAUsk1HIl8gIQhLITNmJUmYjApKqVpgaleOnhG1utEwyhKGM1dQSs4CwAS6SksQAMucTy7RhopSKDIDXjSkRWi3pNQpR4gMn0HviFxuV+BJN2aUUAdnhQC7qWKkkly7NnkBoIJu3Z2TLUXmIJKf8MgmuYxYSRQ1asazbySMkJ6kOfa8BTr2UdWEO0uwtwy3XcAsKlqKiCKTS6aZM7Kz0CWiv7Yyt9M3dBUAkpTkCkUIDCjU8OcST7wpVZ86QnvSc6Rwf3RD3lZS2FesYUYyIwoRYzscjbdSULmKTRKSRhOrFnfLKOOrW7kmpcnqTFwvi2AWeYXS53QBnUh6cGHtinTE0Ajz+iwxxptIJyvY2QtqaZmJETGT1pEKak/jhE6kBKQFVNSw959wj0DNomQsu+QyfJoOsV7rkqBlLUhX1hQloTzJpL9aDh0iZSmPQfj1hEOJc7u+Ue2IAHa4wNFgKpzJD+2GyPlgWBvWaUo8RiBjmpns3IB43mL9fwYdiSaOgnb212pZ7FAASkEoAxMHzBUX8BFhsd6SkCX84mLE5acXZkKV9IiiAniI5LYrxmSljAtSCaHCWfkeUEWq+Js04lrKlJSwJZwAo0oBxPnCK1UjuFm2VRPxTDICSoue1Sylc8JduhY8oIGyZR3UJH2AkekcTsm0k+WxTOmJCSSGWQPJ9TFjsXyrW2UiqwtgO+Ar25w7F4nqi/2m4gaLlv1HvgFezsgZyJfigE+ZeBbD8tgw/nZLqZ9xTDyIPrB8v5YLIoDHJXjOgCSG+0W9IVFrLEXzNmrOcpeH7Klp9iVAQJM2Sl/RXMT4pV/yQT7YZH5TLAtZxypwD0IIoPs4uFTFkumbYbYnFJmeCt0+RZ/B4NI1OLKJ/R+anuT/ANpB9Ur90YNktScihXRZHsUj3x0abscD3V/jygOdsjNGRB/HjC0llIl2+0o70pZ5pwK9Fv7ILl7ThPfStP2kLHtKWhtabGZailTAjOuXm0QS65P1084NwBEbXSSe+n9oejwSNo5f1oBviwziEsmSoKJHd7Qgcd6kVedsPPWvE6ZXRk/7UBh7YpWIvcm/5aiwUCesFi8BxinXfcM+RVFqU7EMUJUK9fhGsu77SCxMojiUZ+KMKoLAuP5UTxETSLYCoZGo9Y57aLitGIqSpBcvRcxP/IKjazzbXKIdEwgfVVLX70n2QWFAd4W8CYuv0lephbNvgA0NdGzhgNklLUVK1JO+TqX7ia+aoaWTZiWmhc8hup8k1PiTCGVU2iZMLNhJ46/qivkILkbLzFN2hVXkE+TuT5COl3PsaojuCSjoyj4Z+cWy7rilSe6l1fWVU/AeEFCOYXb8ka5gfEZXArTifwcK9oge2/IRaTVNpkq+0lafvR2SZaEp7xAgCfff1R4nKKpAcQtfyMW9H+Qrg0xn/aSIXWn5LrxQa2d/srln96Oq3/tiJQO9jW3dB9Wr4Rz28Nv58097CkZBJIHk8Ih5EuAX5QbiTZRKSkpImElgVE7rZk/a04RTUyyS5oOJ93GOt/K3s5Pm2mV83slomJTLL4JM1SAoqL1CSMgKCOeK2KvElzYbYf8A1533I5+nvw05chHgUJms4TTnqfh4RhefhDuVsPb3L2G2cv6vN+5GF7EXg/8AcbX/AKed9yOgfcSztPON5/r6fj0hsvYi8C39Rtf+nnfciSdsTeClf3G1t/4837kAqEaszEiPrcB7YcHYm31/qNr/ANPN+5GBsTeGE/1G1/6ed9yABVLmV5gOD4RqiacXVxDlOxFvdX9RteR/6eb9yNZWxFvBB+Y2z/TzvuQCoXTVAJHMD4++JJUzdd+EMJ+xV4E/3K1n/wBeb9yJJGxdvCW+Y2t3/wAib9yAnTsAqmOCBqG/HlGhIcaNDaVsbbx/0Vrz/wAib92NE7FW852K1/6eb92ETpF6UABwXeJ7La1DCytD7AYMOx1uwgCxWvX/AKeb9yM2bZC3vWw2ujsfm837kAtLaCbFtla5aEhE+al1fXNQ7w9uj5WrZLYGYFip/ODEdcjnFclbHW5/7la2B/8A55v3I9K2Pt4UHsVqb/x5v3YA0+hfLBtr8/mLTvInkZJTiASyBjdQwgPxducMfmBl/nFzJ6koSpSgpQWkgAk0wUbPdbKOc2LZu8pS3l2a2ylO2JEmaC3B8OWVIaibfeBSDJtSgoKScVkUThIIooSxVjAbJ7D0fKBIxBKElQJAxZBuIGZp06w3mbWXY+ErnPT6Idz46cI5iNkLc4axWun/AGJvD7MYGyNvBJ+Z2t2/yJv3Ydmbcjq0i23fMom1YVZMsFNfEEe2DU7NY/7KbLmfZIP/ABJjkB2Ut4xNY7VX/sTfuwTJuO8UHEmyWsFqNJnAjxCYQ1KXodMn7OTk/Rfofi0AzbumDNCvJ/SKtOtF8rlBBlW9tQZc/wC7C1dz3oCgps1sBerSp3rhpAV4j9DpN37MTJlVbieefgPjFmu+5ZUnupdX1jU/w8I5BLtN8JomRbmSAzypujsO7WLJYdpryElQnWG1TJhAwHsJiQk5F0hFeOkA9fqjoNptoSKMTpWj8zkICkbTyN5K1MU5kFPjTES4jk97TbytdJlitaQKJaROA+02HOEq9nLxIS9ktbpP+RN+7C3Jc32R0u+ttLMisvFMOdaHrXn1imXl8oUyYGScA0Kanx/hC6ds3b1MTZLXT/sTdaH6PCApuxtvSqlitWWkiZn+xxeGmZ3KXIFarareKslVd+OZeFi1tUw8Gx9vCW+ZWo0FPm81j/sjVexFtX/0VrHIyJo9uCGOMT6waPNGY9AdJho80Zj0AGGjzRmPQAYaPNGY9ABhoQWnaCamauWmzlRTiZTnCWTjFcOqafapFgjWACtnaqZhx/Nl4XbXFl2gLYcuxryVu842vHaNaEjDL3lSlqo6imYEFQSUs9KOcq6a2IR6ACvHaKYDgMrfxYUtiwk41Jfu5AYT+tEMnaedR5QUVFDNiSN6XLUcxmVKUB9g8Is8egArVq2mnJTSQApSJqkVUqqe0w4gEgh8D/rAPx3XtMsFQ7IMC2IleFNVAFTIJZQSClgaKDtFij0ACGzX8vDNxylYkdoUBiDMZU1gmn1ZYFanNqh4pu1ExLtJC90qGErZTBZxB5fcdAS/FYzDPY49AAru29JkyYULlBLBbEEkOiYZZzSM6KHKGSFOHYjOhZ6Fnodc/GNxGTABVjtCsS1Kxy8SZ6U0QqsoqQDhD/VKjir3TSNZ18WjHMAKQkVxtuoBmoCa4TnKJJxDNL5NFqjAgAqqNoJhUnfw/mipYXKJw7iiFbrGYoqAOFIAwu7EiNZF/wA8mX9JCjQhIxrHaBOEpAYKCDiIBFC/0SItgj0ACfZ28VTu0JWFpBGE4MBeuLdzCcsL1zfQw5aPCMwAYaPNGY9ABho80Zj0AGGjzRmPQAYaPNGY9AB//9k="/>
          <p:cNvSpPr>
            <a:spLocks noChangeAspect="1" noChangeArrowheads="1"/>
          </p:cNvSpPr>
          <p:nvPr/>
        </p:nvSpPr>
        <p:spPr bwMode="auto">
          <a:xfrm>
            <a:off x="63500" y="-3841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5" name="AutoShape 4" descr="data:image/jpeg;base64,/9j/4AAQSkZJRgABAQAAAQABAAD/2wCEAAkGBhQSERUUExQVFRQWGBgZGBgYGBkaGBoYHBwYGhoXHRgaGyYgHB0jGhcdHy8gIycpLCwsFx8xNTAqNSYrLCkBCQoKDgwOGg8PGikkHyUpLCwsLCoqKSosLCwpLCwsLCwsLCwsKSkpLCwpLCwpKSksLCwsLCkpKSksLCwpKSksLP/AABEIALsBDgMBIgACEQEDEQH/xAAcAAACAgMBAQAAAAAAAAAAAAAEBQMGAQIHAAj/xABLEAABAgMFBQUDBwgJBAMBAAABAhEAAyEEBRIxQQYiUWFxEzKBkbGhwdEHFEJSctLwFSNigpLC4fEWJDM0Q1OUorJEY3SEo8PTVP/EABoBAAMBAQEBAAAAAAAAAAAAAAABAgMEBQb/xAAtEQACAgEDAgQGAQUAAAAAAAAAAQIRAxIhMQRBEyJRkQUUMmFxgaEjQrHh8P/aAAwDAQACEQMRAD8Asjx4iMPEM+2JQkqJpyq/AR9LKUYK2zyEnLglIgEWYkqSoPUqSrhwHFw9IgtF8kLwBKqjMB/WkCovGaVhSVgy2IYoON3bT+EeTm+IYG+50xwTSJ/maAogJKtCaM4c1A1yo1fCITaAmtKKKaCuTgBOuYPgYks14kFWNIwk5p5UJVzyEMbPZpbkgByxPlSnSM8bhndY2r9CpaofUKrqCzMUSgpeocljlkP5aw2soFTV9X58OXxgkIjWYh8o9DF0/hR9TCWTWadqk+FfURqZ++EgdejU9saSrHQuzECgoA3TnE8uSA7UcuevGLiskqvYl6USNHmj0ZjrozMRmPR6AD0eaPR6GB6MRmPQAaENGEFxGy0uI0lS2DRg1JT2W1FKq+5HPIAPQmB5ZzObk+Wg6U9sTzOYFaQMs0I1YHyD+6PLzZNL1S2rsdeONqkQ2OUULW4osheL9IABQ98bXvLOB0lqcWbi3UEhucbWgEpxfVZ/s65ZlnMEyZgIYgNoRUEMKuMoWNeJFwfD3X7CT0tS9yKzTklIASDxBAjdU1yORyEATpplbzAg5kVZsqv+PAQOmeVKUGKsRoW8qco5MvVzxLS+V+tjWOJSdoNt1vSAQXpoxq+lB7eULLuvIlanGnDTQPxr7IANsUiYoEvoHq+VKevLWDLtsamxFneqgnMCpST8Mo87J1M5PU3ubrHFKqCLyu8zUYSfzgBKGV3SRw+lUN4wsue+JiV4FBmZn1H0hzOtYbKs6FZnuHEkOzAZaFxEE9IBxnApYBY4WBGYPMjwiIZWnfcpwT2BbzvSWpYXLbEnMhsiMvERnZ28FKxJCkgEkqJepJ4nlFYlzPziyACljQEv+PGDrJb8IKUFwdBl/GsdXjZFLUzLQmqLnY7BgmdpRqgAGmEsO7ozZ8g8GGbgqSog5Np4xTZ1oIZSQsEVfhx68IIm7QJZIUN0DJVa8W9kdMOvjFUoszeBt8k983haAUqfBKJzrWj13S3TWCJk5kghigjNLpLN5Z5eEMJKpSxhUn80gM1aHNIoaVB84HRewQggqKkpKgyXBSdS5zZ/bHm5c6l5pOzqUFHgA+ZjDh32Ff7QBwcq5Aa6ZmD0SlaoKkgNVioab2hrygYWeUEEJSXJc5OK5dOMSi8VpASQ4DOASQAdcQHvjBZovuNUL72tCE1ScUzQAnDVmCgaau0FWCZNYqUcJP0QH6k/inhB06dUKGFP1nZzwAJrkYS2a0rUuaFIOFKhhDMTXjTTjSLjljJeView+kXoWc10YEEdaD+EYF8GYl5eYNUlnJGgBbgczC+TbUBwtSAWJITUB8g7tXwesDiWtM4KxJKDhZQZ0khsJArUh3jf5vLVKb9zN44c0N1XnNABZBBZnOEj7VadA8ZRfKyzIcPmD6P6wPMWZiN5JKhrh14lRFNcohN3JH0aNUPQO3CteOjQ11uVf3v3E8MfQPmX8Eh1ApDsCUqY6ZtE35bSCAQat7XzGgprCuzrNdwoyZqks+hGXAwOLcVEqA3BmXSw69PjG+P4hnXEr/JDwwfYsvz9H1gOvwiRFoSQ4IYxWJdoSFuFJdYzUBnVqPw9Il/KCEOWS4BLjgGpxqT6RsvjGWH1JMj5WL4LMDGYQG9t3EAolIcAHPMMQDXN6+6DrLe4UkFqs5Az1y45R24PjWHI6mnH/BjPpZL6dxjHohTa0mjsTQA8YkCqx68M2OauLT/ByuLXKNo1Upo2jBjR/YRHOTR+EAIJrxYD+Xg8MVaUiA2QAkjPPlHmdX07yyUl+zoxZNKYClbSsIO8S3jpno0CTCqQQFKoxUliQ+bpb9F3HJuEGW6SpxgqePD8e+AbUe1Il1JGJ1DRQ7ob29KR4mXP4bcO62VcKjuhDVv2IZttVMUlmbMnX+ObV4coY2FAD1IdiWBapNGHKpheqzqwu2EihZsuI0Lk+UMLsmKwjFhLDQZOdajJ2Y6R5WTJKTts6FFLZCS8bYTaVFfdTwZsmdm8P5RN+UUTJZQApOFu4WLkh1auHzzg60yETkTEKARUbwBq1fF65+UK9nbseaXBKQHcMBVnpyPv4iBS2sOCH8rFMtzUhfZ+RJI4gtrzgi1W4ICu2R2acIIDVPJPLTrxg28dlUHEpNKlRo4C2Z2Of4pAd6Xb87loJWEqSD0Xy71K+pitUHTYtxXNWmaAUpwy94OAHUnQkNXgxj0u5FISCkhLd4kMRXlpl5Q4u+5MMsMCk6pcNlnrSuTx62SwKKIAZynMkD4mCWZ/Sgr1E02yLAIw7oqTVic3684FxKZlguNAQ/F/bE9430pJCSwq4qCCPDLNmgRcnGS6kgJJFSxcZ0JEaRUuWSO/nCZMvFiUQWNMnzFcyCBTTSBVWkzV4MeIjulJYYSARiPGmUIbRO7ddBrRTlmBNGalGOcGyZqJVUviIcg5EO5YNQUb+UR4KX5Js0typ0mYcWSz3gc6U6dIbyrzUnCmj5PjDJepDOMs21hReN6qXZ2Ke6oEKFQKkEe0ecIcZSxchWvuP44xp4HiR3D8F3s19y14pYL0dmbTLMZE6nxg1U4qRhcKJVhJSSSmjAlm1FfKKddhCe0mFaQSCAC+IuRoA1fdDa47/wACTiqUVowqT6OoRy5emcLlDehph6rg7TcKSBmpVQXGgTmejAdIbWezokpZIIHEvUtrV+nSJJazM3hQliyqnNq14Qo2inploBLkEneSa86EMBErqJ5fKVwrNbz2mQlCglYJGfHwHi8L7s2kWoHFMFDmXBIqwB1BIYvFaTaQqbjfDXI1qdRwPsgmdJXNmtJxnlQqdTu5DO5IyyflHW+milT9zLU2WmXNVNSVIJxpq2IMc2cAkkihDGMlTgEF5odwhwDx03iH6Vie6dmbZZJslKwkhakIq6swXFARhSAzuAaM9YulouaWtUzCky56Wch8J+q+hB5e3WNUsXlatdi9LKhLuO1FSiuzqShBIcpfCoZny0FOgrGLPsjalzCEy1JH0itktnxIfoI6PZr2xgS5i8M0obdDgKblkcqOIGsiZlJgUnE5QUkKOKoc7p1ApTyzjpcU6f2OmGC07e5VbXsraEpTNlpCiCE9m9XDb75FNM+nGG9osa5g7YSFJIQkFBbE4IcMKijeyHc2ZglnApSCrGl1paoriCXZiQeGZpEUvtpvZTkrSEpCz2RG6vECApSncVFKFhziJ4Yu4EKElsJp91rSCpLFJcmhdOVC9XGWrtxj0iwlSVLGNmUxQpsK0gGqdQcqcYsV1OpS00qcTlKQH5sHUH1LmkazZ5CxLCgkpI7rFIFThCeLVZtH0io4tHmTo0y4a2fsVu2SLVICVqQ6DxJJGTYmFHfR/CNrNeIUASX4s5Y9WpFxnYZklXal01BATTPdXTwiifPhiZCZWEAs2IAkUolTqfMv55xvLqsuKpQk/c4nig9mhmm0pIcGkDT7RiBAz14jTnrBsrZhc5jOUUpIxAVBpk4AFHYs+sKJiZwCgkLJQ4VhTQNxJqTTnBk+IdRnjXCfZCh08E7SsAtKlh99wSCSxB0ADaQfJlAAgZnInUkMT0rCG8LSpRSxxOp6uzZ1Pg3No2mXvNQnAZe+Uu4O6MwajUNHFKLapHRY8tiwVNiY4UhwCzAGhJpT30gCwXigsxbPEW7zeuVMs4r912+fMUUuMwcRq3KvGLBYrBLQzupb7qWKVHjo2tKvSJeJxW5S3NzgmrKyyG7qS4FBmBoaO8aWK3YSxThSQAFak0Ylz/N4bJsykFSlb2E7qWduDOOBhTbrShZYyzjBqBVQzbgzZ0jnY2qJrTeBVKID57uRBJy1Zy/GFCbIJawopcnIEjdfgBQNwh1Z7WmgwsC2lXOrH1gC3yViYVNhlh95wTlw01z0iYTryt0L7m0i2qmJWmSoBQcaZ8npr1hVeU7CCVA1SyS4Z6688xDFNkTLahWnMspiKaJDYuOYhNeNmC1LKphSlAeoDFxoAWeLwpOTfYGtiq2mcpRJJfOp/GsTzJC1LIQ6m1H44NB9lsMtclUyarCKpQEsVOKgscxUBs9YX2dyhKULAW6iXJoBhA8/3I9LX6djGiezyCFLxZpNauc8+BDsMjpxgRc8hai+b5CjcG4coMtS0uSFFySxyFczTmYXS1BzicjNhnpTo8VBPdskLsttKJZFC7liKZUJcir1YHwgGbZjhxKxO4whjl190aqmk5CnT2Q2M9IZJFSUkuciwy4gCKXlKW4Ei1mhUkFt3DR2FOR5PB9ktcssCiWEgjSrFqMM+MbT7sE1SCFJD5q1OVcNPWFU6QoKoSQ9HAfk6X9kS3GWw6aRcbtmrTMWtSklGJOrDUFnIIDB2PEZvC7bK+sWFKcquWAOhZ+AjWVJ7BNcRdiEniahgDxaH1luaxzUoTa5qkTGyRhwpFTvOKuKlmZ2zjhjGKya+xSi5bIo8jZ60TJyZSZSwtdUhSSjdZyolTAJAriNIth2AtUiWJsqbKn1RuyicQKiCMCyGpniBozx0WbeNmm2ZCEFS5LBAUkuwyFSpR0yLksM43vKQLOlH5sl1AJUDUg/W9Mukdc8qbpMPCa+rYzckqYtEsTVnHLAKknACos2YJCgcnDhwekNl24AgKcUO6pYJIGZZJrhep0cRWZu0As5Er5uQtZeWVFOFayQEhRCnFSxz6VaFu29gmWcot3bITaRhl7pUEijKShKj3CxJSQ9SYqNJGjbg75rkfWq55BmJnm0TpYFChKqlQdmdJpUvCO0bQIs8yeuQJs5ClBQKUqIQsJZSFqZmUA9CCGLijmkT9prWe0UmcU9oXVkSQdMZrhagA0MF2XbmfLsi7MyFImghynCwIZVEsFaM/i+UZan9iPmqdrkxtNttMtaqpMpIIIQkFQfRRJFTXgItNzXba0oHZ2hMsTUBeEDGO1WkEKdQ4s+YqaGObos5frk6eA0JaLRI2mny5CJZKQWUkLJPaYTQMSaYdD05QlNIjp8uPU3lvjahjs/abfPmpaYpSJa09qolCclb++N5Y1w5NhBpSLGL8saJ1pE0LTNClJUXUpC/wBIAd1ZADtwzjn9jt5lmisLFt4EvnngPXLygG8rXNWSvU5nM86qhLK3/swlmk3uzrNl7G2BUyVOWgFPZKCGAYukYkKdqChDOOMUW7toFS5kxCWO8Q4SlyQcILkOn3PFWsypoG6tSHDOlRBKdQcJ7vIvDzY+cJNoStQxAZ6s7gKA4g1iZOO1Pf1KeRSlHs+7LlMVaypp05ctBDA4kAAjIFSTiKacQeZiRdqmFIEpQmy1uFFAYPQd/MJPiVcRBido7LNJkKmBKlKS2MEJUkEEpBLO5OFtX1rA22G0JsqUpQASSX4BKWLUGe8GEbeHStM9VYE3/TdlNva7TKtISsNgyVvF6O7k0oWADN7YkvCZhcknCw3ASDQAVfIVPsjMzaeXaFkrlrSspIxJVTFoQlqU9/GIrFcsy0uQWCeNGfoHPWKpWjjyx8OWlhl2nccYRiamZpXhm3GLhc9iMyXjUWIOZy0Y190JLDcnYDESJgBdsWXBnFOvKLLZrwcOcMsFt1zU6kirZxzZJxfDLgJL2vEInAVLDJOr/wAoHky0zHUCEZmmdA9QKHo/jDq8ZInSVJUlIWO6aBm5gUinX7fEqWgJQSCAUjCnMlnJUdaU1yjz8rp6cf1P+Bt72H3lfEuXiCk7zUJIxeHwgC7LyKVKBWVJOXBqO7O5Pjk8VqbbSspx4pr04ElyAka6Owfzgu7LPOmq3EMgFiSGbepU0dhp5RMun0xub3+5k5E35ZnTJjSUEtiGEDKpFXgDaSbOLCahaGycEUYcekXibeciThxABeZ1Dkir8TnxjFqnSLQlClpQQFAJJAUoFWQY94Opq8R1h4+tqSejYHuig2e8HloQmTvPQ0JJyAAwt7HgiwbC2lYK1BKAomi3BcckjrF+sssy5hSEplypY+iAKuToKlqnyiC1KWqYSJjDIBIJ8Twd8jWkKfxCdtYkl+dw03ycuRZ1TFKCUjdclqUfQfCI0WZSy1aMP4P0h3Mv6dMCUpSHJGAlkqChkzkJfeZgNYCtVjUmUpZWpWNWFTYiMQcYMeWIAmhGke4pvhmIFNQEuCkhw6a0YihygQzN5L5/DgYYWq1YkPhAKAATqz+74QsUXd+ojaIx5Y7OpUxJJIQN5NRhzeLDNuBM1K50lamJDpZlDRwdUvqKsRwMV2zomGUnClRQxejh6eX8Ytex922hnU6ZagwJLHDrT8eyPP6hP6k6o1g1VMUWW67VNWiiR2W8SSlqcRnHtlLZ21vQXlhQdjMJKVK1LMa1oBwjot12+RIKgghOEgVLOS7VOpOfSKvtFdsybbRPSllKDKQhA3z3fo5kpOfECOjHG4an/Aoy0scbVW6c+LtpaEgJfPCKsD3hUvwEUy3zFqlqefNmoKgU77B97EoJJVq1euUWS8LqqmWWKQypgJUwVRkHVSqZCgYwmm2aUcSlpSTUUDM1AA2QHKMXHzGOaW9Jk9r2v7azypOFYmJpMINCEgB8fBRd2ZQbm8IreFTAVzJkyZgokzFlTDkT4c4lVYUKxKQoOEks4Lnh1gBNsKpZl0StJKsNdG49TFyUruP7FlyzyO2E3bMCkkqFBkDm/GlBXWJpWBRdTYAA5DukFTOwDEZmEfbKAKUgqChvMHpw/iYIs9gnlJ3VEKABTluvSjcUw1gcnZjofJZbXZiJLAghO8FBiFSz9IEVLZFuMVudess6KKksyw+IqAIz0AcNyTpBdiua0AYQlSUkHdx7tc6PDCw7HT1kAYX0Acn0jSHTaW7HGFMWTLwQvIENhZ0sWqNNaB/tRn54WwollWe8aZ6hDH2xcbP8mc1j2k1II0Ac+wiCE7GS0pYrUTqwSPPMxXy0LL8NclUsAJlqCpddFNvAcCRR6xLZruq5Xhy69Ysqdm5IocR6r9waJJWz8jSUk9QVerw49NFO2GlANms8iXMlzF2jeSQQSxUkioYgUhjfFss1oOJZM1T/AEApZ4aBshB0i6sPdlgdEgegg75uWqoAZ1VG8caXB0Qy6FSQnua1SpJeXZZz/WKA/wDuAAhr/SGZpZ18sU2Wn2AmNpVkGeJNeDGJfye+r9En4Rsm0YS3dsVWi0zVqCuzlSuJTMWSfASm9saz7IosWBYuGU1fYfBodpukH63kfeBHptn7MZKJIUQ4DbqSr60YTwY57yQ9T7FXvObOw4A6a5EM4cGhURwim7QlS1kKRhUfpKBBqeLgEc+ekdElbRJFClSeYMGG22Kally0KfNKt0HiQRR45V0OOL1QY/EfDObXLapElJ3CqdoQkkJYMACCaq4jKLImylUgFaEywkEgYyMD1BJfMCrxZlbAWVYx2RZluAN1TsxCmY8wPLOEN/bHW5OJUoypyS7gFSV1Dane6En48Gf4flnK4e9/9RopJbMoV4XoStSU74JDuAQ+dC/Pjxzhns9fASvAynOFONNCkFg5zdtDXNmivTrOpO4UqC/pINC+IhiCXHTOsNtmL+wDCHCw5KhhDoSk0JNTlQfg3mw/02ooFG2XmdfCcSkhy2ZwjPUvzGnjFUm36oTFEPnlUkCrU6cKV5wHNvSYlWMLqvE9WOlSOFAYHmTUzN4FSFihYgOCVE1cE5iOLD0ihyNvsQSbO4YvgJYkVL57rfSBHsh1bdlZ5lrmoWpXa4VTJVQVMSQTUgkGvJz42ewbJNKlb6F4FutIcAperFwXCSPKLBJsYAASDhSGGgA4MBHa+qt3ESg+5zG7NgZ68JWkMRVGJlNnrD+yfJrLSd/EE/VcGp/Si6WG7JSSS6sWRUVH0+EVe17XzJCyFKlyyXbGkPhdnGMmlNBGuOWTLLZ0OUFFbjWTdCLOhkBCEhzVVS/HMmsbywVgCiv1l18kv5GK1M25Kv8AHSfsoT+6iMDbNek2f+qmb+6gR1x6XHF3yzNybLXMsapKQJSJckVJKJJKieJWpbmBLPbpjTFtMJSk4d1KXJo5dJ4xV7bf6piXItKm4pmmn60R3feZKikyZrLBTVKRXTNQ1jpQixW6ykpZRKcIQnvJJxL7x3QDlSK9el2JACQlTEq45JOEJ6UfxhgLasj+7rSVBKS6pYwzEd197IxLMXOmikkJUC7GYmhOYLA7pzBhUvQmisIuQAuEHo4bTx0h3Z7rM2W5QnEkgE6kaGicxGhsNtJYSZY/XJ9oQ0MpN32uXKbFIClEE/2hZvEfgwUkFEMm51ElICHSzvi1D0AanOCJd0r7RnR3BoWAc83d40nXfaVN+clZUIQXBbNyvEGOlYn/ACPPUX+dNupDiUhyQ70U+bwxkgsDBRJLpw0BDHEQxBwvxhxKtZs6T2eB3CXNSXLVLwm/o7MIWDapu8lABCZYqHNQE8WjKdm1KO9aJ+YUfzrgsXYAJDDzMADX53NVMW6kEsl6KbIszRDJlHtF936D7quFG3Xy4wIrZKWVVVOWks7z5gIZw9M6HKMq2Ms2KsvGk4e9MmOGDPnWkABirZLClALSgJLOosSeQBDCMG/ZQSk4kOVFNZoZwCXqvLWIUbL2dJOGVJIJJZRUCCc8jUROm5JGJLyrMAkvk5NCG3hzhgDr2osyU/20gl6qdJCRxIBOusaT9rbOEkdvLLpU2FBL0ORShvbDhFlkJ/s0WcH7KRTqkPG9mTKTjcy049E0Ao1OdYAEsnbqSlFFLmEJSyRKWznCwxMHzjydtyC/ZWhYBGJrMoAVZ0qKqsTrD9M9Jl4FzEsAACl3pkWyjCrcFMJkxJSC5CQp1Nk75eEMBPO2rtBURLslqOEgFpaXJIfUkACILx2ktQSlS7HNSAFglZSl3S3dCScy0Pp98SkLKkzACpnCkqIJ4hqvC+875kKlKUJuJSe9RsyAAEnICEwKPOv0o78icARogK6EqDDwHiYGTtNIOa8J/SSoe4w8+dSwKKZJcgCoB4gg0HEQCqahQYqSrqQfWI2Ga2e+Zbuiah+IUAfcYOTf81NUzVdQT6wmtN3yVfQlnwT7oAXcsrRJT9lSh74VegDO+LeLQSZoJURhxggKbgThL+OWjRTLxs4lzGCiRQnEz68M2bhDpVgIymTRyJCvUQnvA45hfSmmjxL2GtgiTeG7hDF6Cp451yY6ZZ8YnlWlSBVIUpy4wKLOzGhAah8zC6SEKSEp751ybxJ4DpWMmaoDNy+j/D8NHM4KyrfB0ez7RlPdSB1D5/aMFWba5eIlSwQ4pujrkPCFg+Ty2guDKPioeNUR7+hNvS4EtJ5iYkO3Vo5FLD2aOlavQdq2tSckjzUfcIUXtaVKWZuDQaEM1NXpz4x4bK26jyP/AJUPl9qCLLdNoRNSbRJwS3AJJSU55EhR0jXHKKflaFNWt0LpVqUpOLCAOOLhn6Q1u+65s5JUky93MKWxyd8/4xFaJSUKSlAYJDEc8Sj6EQ1ubElCgoEE1D8Mo9CDckmcjSEpEzJkeMCz7HNFU4W8S344wy1iVJi6JsDst4qcCaUgmjs4UOCg3DUViyWa6O0kpmpnIo7pJ3ksSGCwympqISWmWnDUer+yph1dtgSJJBGho54qgrcZolRFO1BPAV/HjA8+TNUX7Rh0iRCAKAN0iVJh0IGTYJn+afI/GIJ8paJiU9oouCrJTUIDEuz1p0NIbJHGAr4WwTpn7vOE1sAfs9dXzkKKllBSoigUxASkuHPPMFo8q6a/2ivx4ww2OLS1A8VeiY1MNIAEXMPrqjcXIj6yvZBgiRMOgAk3Gjir2fCJE3FL/S8x8IMEbiCgKgbERPm4gQlKiEOaqHGhcAZDI5w62Vk9rMVLmiYpA7PApSwXcqxV7wIyL0yaAr5nJTMUVKCUg94kJbk5hvsmll+KPWJ0pDXIxnXNKCjQ/tGMy7pk/U9p+MF2jvHqY1RnFiOeW6yY1TUpBKu2wpAc0eYG5BtTwixXvsXLs8pLsVlPCgI55to46tAl1hrVN/8AIHrOi1bdr3E8ClXpGdcsopWyVyypkpPbIOJRLgEjVPtDjnC3aO4pSJqShIH5sMDUYsSt4g97TOLDcCmA6/8A5wDtMHWn7A9TCa2AhVs7ZxIM4pKpmHI91yw0bU8dIp1quR8ISVVfg7gOQdBT3xfpqv6sr8fSEVqWoApJYgKU4ej4DQ1pCYysiwzJKSVpUSaIAUC7Ni1IA0dtYTzbnmkqoXqXLB9Trnyzi/Xp+dQkAVGKgAHAt7YUlLaFxWv8I55ZGnsbRgmV5VxrQkFLEkVGMUPHTnE6rk3QQsBf0hVq1o3DKvhFnkoBL4NOJgS1s+WExk5tlrGjsZWzBjG6JvL8dIHAIzHjir6V6xhfMnxMfOubTOzWEidX8fGEe2k0/NSwq488KoN7YgHFRuFYplv2jXOExJmFKFK3MqIZmyLKOp5sGj0OhxyyTtcIwy5Uo0I7PbgjtDMU/Yq/OUUQl1ABJOHMu0bWXbSWHeaguSahQNS5qzRrabDLUCMKGUXLan6zEZ84WL2bln6J8GPoI+kSo8+0NU7QyP8AOR5t6wRLvuSf8WX+2n4xXDsojioeEaHZFOi/x5wBsXJF4JAxJWjJWFRUMOMhhXVgonyhnYr6dJcoc0ot/URRrxuFc5EpBKWlJKUszMWJPddy2pMADYeZqR0cOfZSADpKFvlWJkmOXzNk7QzCg4Aj4xH/AEetacsfgo+4wWFHVwYinL3qJxKQhakgsxU2FIL/AKRjlosltTkqcOi1/GHV+XpPCJQs6piWSe0IXvqU4YqB3gyWHCnKCxUdPuO8g6ipKkk8UgPRKfokjSPGYOEcaRtDb0/4s3xY+oiYbY28f4ivFCD+7BY6OwAxumOQp2+tw+kD1lp+ESo+Uu2DPsz1l/AiCwo66DG4McmR8qtpGaJJ/VUP34KlfKxO1kyj0Kx7zAFFytOE2neDpTjWpixAShSsxXIN4w7uWWgKQpKk1wJwpOWHCKVJI/lFQvna/wCa4JxQmYqalSMONggApcGhOgbqawZcW2qZ0tKxJCSqYJYAJO8e6HwCqmLcGq0MReLR3j1jRGYiJJJAJGEkOxzFSGPlEyBDAq9nnpM9aQlimenEr6zmaz10Y8NIse3B3EfZPpCKy3bhmTJmIHFOQphpvrz/AGvZDjble5L+zEVsUV25DuoHT/64n7JE1aZW5iWyQVEbpKVNRiXxEK8PGK/PmYZaS5FAOTADnyEDSLBNQoTEIZik4qCtFd4sHYjXWEA3tdrTLlqTMUlJcOCdc6DMwPflnQuTJnS1JImFaSEjJSSfPdUB+qIR35a8KRNWABNJKS57rkpoDSlC9QUHxEuDaRHapSqYAlKisAhRBUByGdB5NrQaBMnXPKZKdCFEZZ+zpABtaj9L0hzbVi2JlSZJlBZZblWEEkJxI44hhPWKlfchVknqkzMJWlnwFxUAgVbQg+Mcem3Xc6IypDtCyfpacoimqoKvFZl34EqBwks71gxW00siqV+z4wniZWtHdTMVSjHmfd4wAm/5RmGV2qCsUKXqDnWGvzurNi68I+f9qLWE260KlLUodqtlHNz3sswC4HICPB6Pp11Mmm2qXYWacoLynarXfMgBQVNlAgFx2iQRTMuaRR7bIKSyAiZR91aTpyJgbZG/FSJK50xxLwpOJIClk4sFcbtmMm9kE235QrNPAlzBPmJd94sH4ll6PlHu9P0iwXTOaWST5oiGESyuYibLAzeWphzxEANEMu9LMclrJ5IB9DDKzKutZ3ewB0K0EP4rHrDuxXDJXVEuVhzdKUEN+o5EdtUJSTEEpYLYcdah0kU84lCw7E+bRZk7FyXcKSDwClo9tIgtewktWaFHmiYpXqT6QblUJBMljJjzZPwiRISeHt9xjM7YVGk2cnqx9wMDDZCag7loBH6aSPa6oWphQalI/BPveJEyuZ8wf3YrtsRNlH+3syuQmpJ8jhhbL2vUCxYnofUOIrUKi7iUef7I+9EnZnl4hXueK5Y9pFFJVu00xpCj0CiIYyb9OHEUlhmzH0Jh2Khn2CdUo82/5ARn5kg/4aT0wH3wJK2gln6Q8aQZLvFB1BgsKNVXLKOcr/afdEStnrOc0N4EQeiag6CJ0zRxI6KPxh2FCU7J2ZWg840Owkg5CLEmup8WPqDGwkj9H9ke5oAK9bdjBNAEwpU2RwgK8VA18o0s2yS5QCZZRhBxBwpweLhQ9Isws/2fDGPRUbiV18Fn3pMFIDNgnLQgBSa8jToHc+ZfODEXgNUq9nxgVIPFX+w+8RsSePmg+4mGAmt15CQorUcKcQ76ghJUVEpdVWav7UMNor8lz5acJfCkPhZQBo9Ro5Z2iC+LAJ6AkqlhtVJURxZlAesLrBsyEFWEWcqUhSAUsk1HIl8gIQhLITNmJUmYjApKqVpgaleOnhG1utEwyhKGM1dQSs4CwAS6SksQAMucTy7RhopSKDIDXjSkRWi3pNQpR4gMn0HviFxuV+BJN2aUUAdnhQC7qWKkkly7NnkBoIJu3Z2TLUXmIJKf8MgmuYxYSRQ1asazbySMkJ6kOfa8BTr2UdWEO0uwtwy3XcAsKlqKiCKTS6aZM7Kz0CWiv7Yyt9M3dBUAkpTkCkUIDCjU8OcST7wpVZ86QnvSc6Rwf3RD3lZS2FesYUYyIwoRYzscjbdSULmKTRKSRhOrFnfLKOOrW7kmpcnqTFwvi2AWeYXS53QBnUh6cGHtinTE0Ajz+iwxxptIJyvY2QtqaZmJETGT1pEKak/jhE6kBKQFVNSw959wj0DNomQsu+QyfJoOsV7rkqBlLUhX1hQloTzJpL9aDh0iZSmPQfj1hEOJc7u+Ue2IAHa4wNFgKpzJD+2GyPlgWBvWaUo8RiBjmpns3IB43mL9fwYdiSaOgnb212pZ7FAASkEoAxMHzBUX8BFhsd6SkCX84mLE5acXZkKV9IiiAniI5LYrxmSljAtSCaHCWfkeUEWq+Js04lrKlJSwJZwAo0oBxPnCK1UjuFm2VRPxTDICSoue1Sylc8JduhY8oIGyZR3UJH2AkekcTsm0k+WxTOmJCSSGWQPJ9TFjsXyrW2UiqwtgO+Ar25w7F4nqi/2m4gaLlv1HvgFezsgZyJfigE+ZeBbD8tgw/nZLqZ9xTDyIPrB8v5YLIoDHJXjOgCSG+0W9IVFrLEXzNmrOcpeH7Klp9iVAQJM2Sl/RXMT4pV/yQT7YZH5TLAtZxypwD0IIoPs4uFTFkumbYbYnFJmeCt0+RZ/B4NI1OLKJ/R+anuT/ANpB9Ur90YNktScihXRZHsUj3x0abscD3V/jygOdsjNGRB/HjC0llIl2+0o70pZ5pwK9Fv7ILl7ThPfStP2kLHtKWhtabGZailTAjOuXm0QS65P1084NwBEbXSSe+n9oejwSNo5f1oBviwziEsmSoKJHd7Qgcd6kVedsPPWvE6ZXRk/7UBh7YpWIvcm/5aiwUCesFi8BxinXfcM+RVFqU7EMUJUK9fhGsu77SCxMojiUZ+KMKoLAuP5UTxETSLYCoZGo9Y57aLitGIqSpBcvRcxP/IKjazzbXKIdEwgfVVLX70n2QWFAd4W8CYuv0lephbNvgA0NdGzhgNklLUVK1JO+TqX7ia+aoaWTZiWmhc8hup8k1PiTCGVU2iZMLNhJ46/qivkILkbLzFN2hVXkE+TuT5COl3PsaojuCSjoyj4Z+cWy7rilSe6l1fWVU/AeEFCOYXb8ka5gfEZXArTifwcK9oge2/IRaTVNpkq+0lafvR2SZaEp7xAgCfff1R4nKKpAcQtfyMW9H+Qrg0xn/aSIXWn5LrxQa2d/srln96Oq3/tiJQO9jW3dB9Wr4Rz28Nv58097CkZBJIHk8Ih5EuAX5QbiTZRKSkpImElgVE7rZk/a04RTUyyS5oOJ93GOt/K3s5Pm2mV83slomJTLL4JM1SAoqL1CSMgKCOeK2KvElzYbYf8A1533I5+nvw05chHgUJms4TTnqfh4RhefhDuVsPb3L2G2cv6vN+5GF7EXg/8AcbX/AKed9yOgfcSztPON5/r6fj0hsvYi8C39Rtf+nnfciSdsTeClf3G1t/4837kAqEaszEiPrcB7YcHYm31/qNr/ANPN+5GBsTeGE/1G1/6ed9yABVLmV5gOD4RqiacXVxDlOxFvdX9RteR/6eb9yNZWxFvBB+Y2z/TzvuQCoXTVAJHMD4++JJUzdd+EMJ+xV4E/3K1n/wBeb9yJJGxdvCW+Y2t3/wAib9yAnTsAqmOCBqG/HlGhIcaNDaVsbbx/0Vrz/wAib92NE7FW852K1/6eb92ETpF6UABwXeJ7La1DCytD7AYMOx1uwgCxWvX/AKeb9yM2bZC3vWw2ujsfm837kAtLaCbFtla5aEhE+al1fXNQ7w9uj5WrZLYGYFip/ODEdcjnFclbHW5/7la2B/8A55v3I9K2Pt4UHsVqb/x5v3YA0+hfLBtr8/mLTvInkZJTiASyBjdQwgPxducMfmBl/nFzJ6koSpSgpQWkgAk0wUbPdbKOc2LZu8pS3l2a2ylO2JEmaC3B8OWVIaibfeBSDJtSgoKScVkUThIIooSxVjAbJ7D0fKBIxBKElQJAxZBuIGZp06w3mbWXY+ErnPT6Idz46cI5iNkLc4axWun/AGJvD7MYGyNvBJ+Z2t2/yJv3Ydmbcjq0i23fMom1YVZMsFNfEEe2DU7NY/7KbLmfZIP/ABJjkB2Ut4xNY7VX/sTfuwTJuO8UHEmyWsFqNJnAjxCYQ1KXodMn7OTk/Rfofi0AzbumDNCvJ/SKtOtF8rlBBlW9tQZc/wC7C1dz3oCgps1sBerSp3rhpAV4j9DpN37MTJlVbieefgPjFmu+5ZUnupdX1jU/w8I5BLtN8JomRbmSAzypujsO7WLJYdpryElQnWG1TJhAwHsJiQk5F0hFeOkA9fqjoNptoSKMTpWj8zkICkbTyN5K1MU5kFPjTES4jk97TbytdJlitaQKJaROA+02HOEq9nLxIS9ktbpP+RN+7C3Jc32R0u+ttLMisvFMOdaHrXn1imXl8oUyYGScA0Kanx/hC6ds3b1MTZLXT/sTdaH6PCApuxtvSqlitWWkiZn+xxeGmZ3KXIFarareKslVd+OZeFi1tUw8Gx9vCW+ZWo0FPm81j/sjVexFtX/0VrHIyJo9uCGOMT6waPNGY9AdJho80Zj0AGGjzRmPQAYaPNGY9ABhoQWnaCamauWmzlRTiZTnCWTjFcOqafapFgjWACtnaqZhx/Nl4XbXFl2gLYcuxryVu842vHaNaEjDL3lSlqo6imYEFQSUs9KOcq6a2IR6ACvHaKYDgMrfxYUtiwk41Jfu5AYT+tEMnaedR5QUVFDNiSN6XLUcxmVKUB9g8Is8egArVq2mnJTSQApSJqkVUqqe0w4gEgh8D/rAPx3XtMsFQ7IMC2IleFNVAFTIJZQSClgaKDtFij0ACGzX8vDNxylYkdoUBiDMZU1gmn1ZYFanNqh4pu1ExLtJC90qGErZTBZxB5fcdAS/FYzDPY49AAru29JkyYULlBLBbEEkOiYZZzSM6KHKGSFOHYjOhZ6Fnodc/GNxGTABVjtCsS1Kxy8SZ6U0QqsoqQDhD/VKjir3TSNZ18WjHMAKQkVxtuoBmoCa4TnKJJxDNL5NFqjAgAqqNoJhUnfw/mipYXKJw7iiFbrGYoqAOFIAwu7EiNZF/wA8mX9JCjQhIxrHaBOEpAYKCDiIBFC/0SItgj0ACfZ28VTu0JWFpBGE4MBeuLdzCcsL1zfQw5aPCMwAYaPNGY9ABho80Zj0AGGjzRmPQAYaPNGY9AB//9k="/>
          <p:cNvSpPr>
            <a:spLocks noChangeAspect="1" noChangeArrowheads="1"/>
          </p:cNvSpPr>
          <p:nvPr/>
        </p:nvSpPr>
        <p:spPr bwMode="auto">
          <a:xfrm>
            <a:off x="215900" y="-2317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6" name="AutoShape 6" descr="data:image/jpeg;base64,/9j/4AAQSkZJRgABAQAAAQABAAD/2wCEAAkGBhQSERUUExQVFRQWGBgZGBgYGBkaGBoYHBwYGhoXHRgaGyYgHB0jGhcdHy8gIycpLCwsFx8xNTAqNSYrLCkBCQoKDgwOGg8PGikkHyUpLCwsLCoqKSosLCwpLCwsLCwsLCwsKSkpLCwpLCwpKSksLCwsLCkpKSksLCwpKSksLP/AABEIALsBDgMBIgACEQEDEQH/xAAcAAACAgMBAQAAAAAAAAAAAAAEBQMGAQIHAAj/xABLEAABAgMFBQUDBwgJBAMBAAABAhEAAyEEBRIxQQYiUWFxEzKBkbGhwdEHFEJSctLwFSNigpLC4fEWJDM0Q1OUorJEY3SEo8PTVP/EABoBAAMBAQEBAAAAAAAAAAAAAAABAgMEBQb/xAAtEQACAgEDAgQGAQUAAAAAAAAAAQIRAxIhMQRBEyJRkQUUMmFxgaEjQrHh8P/aAAwDAQACEQMRAD8Asjx4iMPEM+2JQkqJpyq/AR9LKUYK2zyEnLglIgEWYkqSoPUqSrhwHFw9IgtF8kLwBKqjMB/WkCovGaVhSVgy2IYoON3bT+EeTm+IYG+50xwTSJ/maAogJKtCaM4c1A1yo1fCITaAmtKKKaCuTgBOuYPgYks14kFWNIwk5p5UJVzyEMbPZpbkgByxPlSnSM8bhndY2r9CpaofUKrqCzMUSgpeocljlkP5aw2soFTV9X58OXxgkIjWYh8o9DF0/hR9TCWTWadqk+FfURqZ++EgdejU9saSrHQuzECgoA3TnE8uSA7UcuevGLiskqvYl6USNHmj0ZjrozMRmPR6AD0eaPR6GB6MRmPQAaENGEFxGy0uI0lS2DRg1JT2W1FKq+5HPIAPQmB5ZzObk+Wg6U9sTzOYFaQMs0I1YHyD+6PLzZNL1S2rsdeONqkQ2OUULW4osheL9IABQ98bXvLOB0lqcWbi3UEhucbWgEpxfVZ/s65ZlnMEyZgIYgNoRUEMKuMoWNeJFwfD3X7CT0tS9yKzTklIASDxBAjdU1yORyEATpplbzAg5kVZsqv+PAQOmeVKUGKsRoW8qco5MvVzxLS+V+tjWOJSdoNt1vSAQXpoxq+lB7eULLuvIlanGnDTQPxr7IANsUiYoEvoHq+VKevLWDLtsamxFneqgnMCpST8Mo87J1M5PU3ubrHFKqCLyu8zUYSfzgBKGV3SRw+lUN4wsue+JiV4FBmZn1H0hzOtYbKs6FZnuHEkOzAZaFxEE9IBxnApYBY4WBGYPMjwiIZWnfcpwT2BbzvSWpYXLbEnMhsiMvERnZ28FKxJCkgEkqJepJ4nlFYlzPziyACljQEv+PGDrJb8IKUFwdBl/GsdXjZFLUzLQmqLnY7BgmdpRqgAGmEsO7ozZ8g8GGbgqSog5Np4xTZ1oIZSQsEVfhx68IIm7QJZIUN0DJVa8W9kdMOvjFUoszeBt8k983haAUqfBKJzrWj13S3TWCJk5kghigjNLpLN5Z5eEMJKpSxhUn80gM1aHNIoaVB84HRewQggqKkpKgyXBSdS5zZ/bHm5c6l5pOzqUFHgA+ZjDh32Ff7QBwcq5Aa6ZmD0SlaoKkgNVioab2hrygYWeUEEJSXJc5OK5dOMSi8VpASQ4DOASQAdcQHvjBZovuNUL72tCE1ScUzQAnDVmCgaau0FWCZNYqUcJP0QH6k/inhB06dUKGFP1nZzwAJrkYS2a0rUuaFIOFKhhDMTXjTTjSLjljJeView+kXoWc10YEEdaD+EYF8GYl5eYNUlnJGgBbgczC+TbUBwtSAWJITUB8g7tXwesDiWtM4KxJKDhZQZ0khsJArUh3jf5vLVKb9zN44c0N1XnNABZBBZnOEj7VadA8ZRfKyzIcPmD6P6wPMWZiN5JKhrh14lRFNcohN3JH0aNUPQO3CteOjQ11uVf3v3E8MfQPmX8Eh1ApDsCUqY6ZtE35bSCAQat7XzGgprCuzrNdwoyZqks+hGXAwOLcVEqA3BmXSw69PjG+P4hnXEr/JDwwfYsvz9H1gOvwiRFoSQ4IYxWJdoSFuFJdYzUBnVqPw9Il/KCEOWS4BLjgGpxqT6RsvjGWH1JMj5WL4LMDGYQG9t3EAolIcAHPMMQDXN6+6DrLe4UkFqs5Az1y45R24PjWHI6mnH/BjPpZL6dxjHohTa0mjsTQA8YkCqx68M2OauLT/ByuLXKNo1Upo2jBjR/YRHOTR+EAIJrxYD+Xg8MVaUiA2QAkjPPlHmdX07yyUl+zoxZNKYClbSsIO8S3jpno0CTCqQQFKoxUliQ+bpb9F3HJuEGW6SpxgqePD8e+AbUe1Il1JGJ1DRQ7ob29KR4mXP4bcO62VcKjuhDVv2IZttVMUlmbMnX+ObV4coY2FAD1IdiWBapNGHKpheqzqwu2EihZsuI0Lk+UMLsmKwjFhLDQZOdajJ2Y6R5WTJKTts6FFLZCS8bYTaVFfdTwZsmdm8P5RN+UUTJZQApOFu4WLkh1auHzzg60yETkTEKARUbwBq1fF65+UK9nbseaXBKQHcMBVnpyPv4iBS2sOCH8rFMtzUhfZ+RJI4gtrzgi1W4ICu2R2acIIDVPJPLTrxg28dlUHEpNKlRo4C2Z2Of4pAd6Xb87loJWEqSD0Xy71K+pitUHTYtxXNWmaAUpwy94OAHUnQkNXgxj0u5FISCkhLd4kMRXlpl5Q4u+5MMsMCk6pcNlnrSuTx62SwKKIAZynMkD4mCWZ/Sgr1E02yLAIw7oqTVic3684FxKZlguNAQ/F/bE9430pJCSwq4qCCPDLNmgRcnGS6kgJJFSxcZ0JEaRUuWSO/nCZMvFiUQWNMnzFcyCBTTSBVWkzV4MeIjulJYYSARiPGmUIbRO7ddBrRTlmBNGalGOcGyZqJVUviIcg5EO5YNQUb+UR4KX5Js0typ0mYcWSz3gc6U6dIbyrzUnCmj5PjDJepDOMs21hReN6qXZ2Ke6oEKFQKkEe0ecIcZSxchWvuP44xp4HiR3D8F3s19y14pYL0dmbTLMZE6nxg1U4qRhcKJVhJSSSmjAlm1FfKKddhCe0mFaQSCAC+IuRoA1fdDa47/wACTiqUVowqT6OoRy5emcLlDehph6rg7TcKSBmpVQXGgTmejAdIbWezokpZIIHEvUtrV+nSJJazM3hQliyqnNq14Qo2inploBLkEneSa86EMBErqJ5fKVwrNbz2mQlCglYJGfHwHi8L7s2kWoHFMFDmXBIqwB1BIYvFaTaQqbjfDXI1qdRwPsgmdJXNmtJxnlQqdTu5DO5IyyflHW+milT9zLU2WmXNVNSVIJxpq2IMc2cAkkihDGMlTgEF5odwhwDx03iH6Vie6dmbZZJslKwkhakIq6swXFARhSAzuAaM9YulouaWtUzCky56Wch8J+q+hB5e3WNUsXlatdi9LKhLuO1FSiuzqShBIcpfCoZny0FOgrGLPsjalzCEy1JH0itktnxIfoI6PZr2xgS5i8M0obdDgKblkcqOIGsiZlJgUnE5QUkKOKoc7p1ApTyzjpcU6f2OmGC07e5VbXsraEpTNlpCiCE9m9XDb75FNM+nGG9osa5g7YSFJIQkFBbE4IcMKijeyHc2ZglnApSCrGl1paoriCXZiQeGZpEUvtpvZTkrSEpCz2RG6vECApSncVFKFhziJ4Yu4EKElsJp91rSCpLFJcmhdOVC9XGWrtxj0iwlSVLGNmUxQpsK0gGqdQcqcYsV1OpS00qcTlKQH5sHUH1LmkazZ5CxLCgkpI7rFIFThCeLVZtH0io4tHmTo0y4a2fsVu2SLVICVqQ6DxJJGTYmFHfR/CNrNeIUASX4s5Y9WpFxnYZklXal01BATTPdXTwiifPhiZCZWEAs2IAkUolTqfMv55xvLqsuKpQk/c4nig9mhmm0pIcGkDT7RiBAz14jTnrBsrZhc5jOUUpIxAVBpk4AFHYs+sKJiZwCgkLJQ4VhTQNxJqTTnBk+IdRnjXCfZCh08E7SsAtKlh99wSCSxB0ADaQfJlAAgZnInUkMT0rCG8LSpRSxxOp6uzZ1Pg3No2mXvNQnAZe+Uu4O6MwajUNHFKLapHRY8tiwVNiY4UhwCzAGhJpT30gCwXigsxbPEW7zeuVMs4r912+fMUUuMwcRq3KvGLBYrBLQzupb7qWKVHjo2tKvSJeJxW5S3NzgmrKyyG7qS4FBmBoaO8aWK3YSxThSQAFak0Ylz/N4bJsykFSlb2E7qWduDOOBhTbrShZYyzjBqBVQzbgzZ0jnY2qJrTeBVKID57uRBJy1Zy/GFCbIJawopcnIEjdfgBQNwh1Z7WmgwsC2lXOrH1gC3yViYVNhlh95wTlw01z0iYTryt0L7m0i2qmJWmSoBQcaZ8npr1hVeU7CCVA1SyS4Z6688xDFNkTLahWnMspiKaJDYuOYhNeNmC1LKphSlAeoDFxoAWeLwpOTfYGtiq2mcpRJJfOp/GsTzJC1LIQ6m1H44NB9lsMtclUyarCKpQEsVOKgscxUBs9YX2dyhKULAW6iXJoBhA8/3I9LX6djGiezyCFLxZpNauc8+BDsMjpxgRc8hai+b5CjcG4coMtS0uSFFySxyFczTmYXS1BzicjNhnpTo8VBPdskLsttKJZFC7liKZUJcir1YHwgGbZjhxKxO4whjl190aqmk5CnT2Q2M9IZJFSUkuciwy4gCKXlKW4Ei1mhUkFt3DR2FOR5PB9ktcssCiWEgjSrFqMM+MbT7sE1SCFJD5q1OVcNPWFU6QoKoSQ9HAfk6X9kS3GWw6aRcbtmrTMWtSklGJOrDUFnIIDB2PEZvC7bK+sWFKcquWAOhZ+AjWVJ7BNcRdiEniahgDxaH1luaxzUoTa5qkTGyRhwpFTvOKuKlmZ2zjhjGKya+xSi5bIo8jZ60TJyZSZSwtdUhSSjdZyolTAJAriNIth2AtUiWJsqbKn1RuyicQKiCMCyGpniBozx0WbeNmm2ZCEFS5LBAUkuwyFSpR0yLksM43vKQLOlH5sl1AJUDUg/W9Mukdc8qbpMPCa+rYzckqYtEsTVnHLAKknACos2YJCgcnDhwekNl24AgKcUO6pYJIGZZJrhep0cRWZu0As5Er5uQtZeWVFOFayQEhRCnFSxz6VaFu29gmWcot3bITaRhl7pUEijKShKj3CxJSQ9SYqNJGjbg75rkfWq55BmJnm0TpYFChKqlQdmdJpUvCO0bQIs8yeuQJs5ClBQKUqIQsJZSFqZmUA9CCGLijmkT9prWe0UmcU9oXVkSQdMZrhagA0MF2XbmfLsi7MyFImghynCwIZVEsFaM/i+UZan9iPmqdrkxtNttMtaqpMpIIIQkFQfRRJFTXgItNzXba0oHZ2hMsTUBeEDGO1WkEKdQ4s+YqaGObos5frk6eA0JaLRI2mny5CJZKQWUkLJPaYTQMSaYdD05QlNIjp8uPU3lvjahjs/abfPmpaYpSJa09qolCclb++N5Y1w5NhBpSLGL8saJ1pE0LTNClJUXUpC/wBIAd1ZADtwzjn9jt5lmisLFt4EvnngPXLygG8rXNWSvU5nM86qhLK3/swlmk3uzrNl7G2BUyVOWgFPZKCGAYukYkKdqChDOOMUW7toFS5kxCWO8Q4SlyQcILkOn3PFWsypoG6tSHDOlRBKdQcJ7vIvDzY+cJNoStQxAZ6s7gKA4g1iZOO1Pf1KeRSlHs+7LlMVaypp05ctBDA4kAAjIFSTiKacQeZiRdqmFIEpQmy1uFFAYPQd/MJPiVcRBido7LNJkKmBKlKS2MEJUkEEpBLO5OFtX1rA22G0JsqUpQASSX4BKWLUGe8GEbeHStM9VYE3/TdlNva7TKtISsNgyVvF6O7k0oWADN7YkvCZhcknCw3ASDQAVfIVPsjMzaeXaFkrlrSspIxJVTFoQlqU9/GIrFcsy0uQWCeNGfoHPWKpWjjyx8OWlhl2nccYRiamZpXhm3GLhc9iMyXjUWIOZy0Y190JLDcnYDESJgBdsWXBnFOvKLLZrwcOcMsFt1zU6kirZxzZJxfDLgJL2vEInAVLDJOr/wAoHky0zHUCEZmmdA9QKHo/jDq8ZInSVJUlIWO6aBm5gUinX7fEqWgJQSCAUjCnMlnJUdaU1yjz8rp6cf1P+Bt72H3lfEuXiCk7zUJIxeHwgC7LyKVKBWVJOXBqO7O5Pjk8VqbbSspx4pr04ElyAka6Owfzgu7LPOmq3EMgFiSGbepU0dhp5RMun0xub3+5k5E35ZnTJjSUEtiGEDKpFXgDaSbOLCahaGycEUYcekXibeciThxABeZ1Dkir8TnxjFqnSLQlClpQQFAJJAUoFWQY94Opq8R1h4+tqSejYHuig2e8HloQmTvPQ0JJyAAwt7HgiwbC2lYK1BKAomi3BcckjrF+sssy5hSEplypY+iAKuToKlqnyiC1KWqYSJjDIBIJ8Twd8jWkKfxCdtYkl+dw03ycuRZ1TFKCUjdclqUfQfCI0WZSy1aMP4P0h3Mv6dMCUpSHJGAlkqChkzkJfeZgNYCtVjUmUpZWpWNWFTYiMQcYMeWIAmhGke4pvhmIFNQEuCkhw6a0YihygQzN5L5/DgYYWq1YkPhAKAATqz+74QsUXd+ojaIx5Y7OpUxJJIQN5NRhzeLDNuBM1K50lamJDpZlDRwdUvqKsRwMV2zomGUnClRQxejh6eX8Ytex922hnU6ZagwJLHDrT8eyPP6hP6k6o1g1VMUWW67VNWiiR2W8SSlqcRnHtlLZ21vQXlhQdjMJKVK1LMa1oBwjot12+RIKgghOEgVLOS7VOpOfSKvtFdsybbRPSllKDKQhA3z3fo5kpOfECOjHG4an/Aoy0scbVW6c+LtpaEgJfPCKsD3hUvwEUy3zFqlqefNmoKgU77B97EoJJVq1euUWS8LqqmWWKQypgJUwVRkHVSqZCgYwmm2aUcSlpSTUUDM1AA2QHKMXHzGOaW9Jk9r2v7azypOFYmJpMINCEgB8fBRd2ZQbm8IreFTAVzJkyZgokzFlTDkT4c4lVYUKxKQoOEks4Lnh1gBNsKpZl0StJKsNdG49TFyUruP7FlyzyO2E3bMCkkqFBkDm/GlBXWJpWBRdTYAA5DukFTOwDEZmEfbKAKUgqChvMHpw/iYIs9gnlJ3VEKABTluvSjcUw1gcnZjofJZbXZiJLAghO8FBiFSz9IEVLZFuMVudess6KKksyw+IqAIz0AcNyTpBdiua0AYQlSUkHdx7tc6PDCw7HT1kAYX0Acn0jSHTaW7HGFMWTLwQvIENhZ0sWqNNaB/tRn54WwollWe8aZ6hDH2xcbP8mc1j2k1II0Ac+wiCE7GS0pYrUTqwSPPMxXy0LL8NclUsAJlqCpddFNvAcCRR6xLZruq5Xhy69Ysqdm5IocR6r9waJJWz8jSUk9QVerw49NFO2GlANms8iXMlzF2jeSQQSxUkioYgUhjfFss1oOJZM1T/AEApZ4aBshB0i6sPdlgdEgegg75uWqoAZ1VG8caXB0Qy6FSQnua1SpJeXZZz/WKA/wDuAAhr/SGZpZ18sU2Wn2AmNpVkGeJNeDGJfye+r9En4Rsm0YS3dsVWi0zVqCuzlSuJTMWSfASm9saz7IosWBYuGU1fYfBodpukH63kfeBHptn7MZKJIUQ4DbqSr60YTwY57yQ9T7FXvObOw4A6a5EM4cGhURwim7QlS1kKRhUfpKBBqeLgEc+ekdElbRJFClSeYMGG22Kally0KfNKt0HiQRR45V0OOL1QY/EfDObXLapElJ3CqdoQkkJYMACCaq4jKLImylUgFaEywkEgYyMD1BJfMCrxZlbAWVYx2RZluAN1TsxCmY8wPLOEN/bHW5OJUoypyS7gFSV1Dane6En48Gf4flnK4e9/9RopJbMoV4XoStSU74JDuAQ+dC/Pjxzhns9fASvAynOFONNCkFg5zdtDXNmivTrOpO4UqC/pINC+IhiCXHTOsNtmL+wDCHCw5KhhDoSk0JNTlQfg3mw/02ooFG2XmdfCcSkhy2ZwjPUvzGnjFUm36oTFEPnlUkCrU6cKV5wHNvSYlWMLqvE9WOlSOFAYHmTUzN4FSFihYgOCVE1cE5iOLD0ihyNvsQSbO4YvgJYkVL57rfSBHsh1bdlZ5lrmoWpXa4VTJVQVMSQTUgkGvJz42ewbJNKlb6F4FutIcAperFwXCSPKLBJsYAASDhSGGgA4MBHa+qt3ESg+5zG7NgZ68JWkMRVGJlNnrD+yfJrLSd/EE/VcGp/Si6WG7JSSS6sWRUVH0+EVe17XzJCyFKlyyXbGkPhdnGMmlNBGuOWTLLZ0OUFFbjWTdCLOhkBCEhzVVS/HMmsbywVgCiv1l18kv5GK1M25Kv8AHSfsoT+6iMDbNek2f+qmb+6gR1x6XHF3yzNybLXMsapKQJSJckVJKJJKieJWpbmBLPbpjTFtMJSk4d1KXJo5dJ4xV7bf6piXItKm4pmmn60R3feZKikyZrLBTVKRXTNQ1jpQixW6ykpZRKcIQnvJJxL7x3QDlSK9el2JACQlTEq45JOEJ6UfxhgLasj+7rSVBKS6pYwzEd197IxLMXOmikkJUC7GYmhOYLA7pzBhUvQmisIuQAuEHo4bTx0h3Z7rM2W5QnEkgE6kaGicxGhsNtJYSZY/XJ9oQ0MpN32uXKbFIClEE/2hZvEfgwUkFEMm51ElICHSzvi1D0AanOCJd0r7RnR3BoWAc83d40nXfaVN+clZUIQXBbNyvEGOlYn/ACPPUX+dNupDiUhyQ70U+bwxkgsDBRJLpw0BDHEQxBwvxhxKtZs6T2eB3CXNSXLVLwm/o7MIWDapu8lABCZYqHNQE8WjKdm1KO9aJ+YUfzrgsXYAJDDzMADX53NVMW6kEsl6KbIszRDJlHtF936D7quFG3Xy4wIrZKWVVVOWks7z5gIZw9M6HKMq2Ms2KsvGk4e9MmOGDPnWkABirZLClALSgJLOosSeQBDCMG/ZQSk4kOVFNZoZwCXqvLWIUbL2dJOGVJIJJZRUCCc8jUROm5JGJLyrMAkvk5NCG3hzhgDr2osyU/20gl6qdJCRxIBOusaT9rbOEkdvLLpU2FBL0ORShvbDhFlkJ/s0WcH7KRTqkPG9mTKTjcy049E0Ao1OdYAEsnbqSlFFLmEJSyRKWznCwxMHzjydtyC/ZWhYBGJrMoAVZ0qKqsTrD9M9Jl4FzEsAACl3pkWyjCrcFMJkxJSC5CQp1Nk75eEMBPO2rtBURLslqOEgFpaXJIfUkACILx2ktQSlS7HNSAFglZSl3S3dCScy0Pp98SkLKkzACpnCkqIJ4hqvC+875kKlKUJuJSe9RsyAAEnICEwKPOv0o78icARogK6EqDDwHiYGTtNIOa8J/SSoe4w8+dSwKKZJcgCoB4gg0HEQCqahQYqSrqQfWI2Ga2e+Zbuiah+IUAfcYOTf81NUzVdQT6wmtN3yVfQlnwT7oAXcsrRJT9lSh74VegDO+LeLQSZoJURhxggKbgThL+OWjRTLxs4lzGCiRQnEz68M2bhDpVgIymTRyJCvUQnvA45hfSmmjxL2GtgiTeG7hDF6Cp451yY6ZZ8YnlWlSBVIUpy4wKLOzGhAah8zC6SEKSEp751ybxJ4DpWMmaoDNy+j/D8NHM4KyrfB0ez7RlPdSB1D5/aMFWba5eIlSwQ4pujrkPCFg+Ty2guDKPioeNUR7+hNvS4EtJ5iYkO3Vo5FLD2aOlavQdq2tSckjzUfcIUXtaVKWZuDQaEM1NXpz4x4bK26jyP/AJUPl9qCLLdNoRNSbRJwS3AJJSU55EhR0jXHKKflaFNWt0LpVqUpOLCAOOLhn6Q1u+65s5JUky93MKWxyd8/4xFaJSUKSlAYJDEc8Sj6EQ1ubElCgoEE1D8Mo9CDckmcjSEpEzJkeMCz7HNFU4W8S344wy1iVJi6JsDst4qcCaUgmjs4UOCg3DUViyWa6O0kpmpnIo7pJ3ksSGCwympqISWmWnDUer+yph1dtgSJJBGho54qgrcZolRFO1BPAV/HjA8+TNUX7Rh0iRCAKAN0iVJh0IGTYJn+afI/GIJ8paJiU9oouCrJTUIDEuz1p0NIbJHGAr4WwTpn7vOE1sAfs9dXzkKKllBSoigUxASkuHPPMFo8q6a/2ivx4ww2OLS1A8VeiY1MNIAEXMPrqjcXIj6yvZBgiRMOgAk3Gjir2fCJE3FL/S8x8IMEbiCgKgbERPm4gQlKiEOaqHGhcAZDI5w62Vk9rMVLmiYpA7PApSwXcqxV7wIyL0yaAr5nJTMUVKCUg94kJbk5hvsmll+KPWJ0pDXIxnXNKCjQ/tGMy7pk/U9p+MF2jvHqY1RnFiOeW6yY1TUpBKu2wpAc0eYG5BtTwixXvsXLs8pLsVlPCgI55to46tAl1hrVN/8AIHrOi1bdr3E8ClXpGdcsopWyVyypkpPbIOJRLgEjVPtDjnC3aO4pSJqShIH5sMDUYsSt4g97TOLDcCmA6/8A5wDtMHWn7A9TCa2AhVs7ZxIM4pKpmHI91yw0bU8dIp1quR8ISVVfg7gOQdBT3xfpqv6sr8fSEVqWoApJYgKU4ej4DQ1pCYysiwzJKSVpUSaIAUC7Ni1IA0dtYTzbnmkqoXqXLB9Trnyzi/Xp+dQkAVGKgAHAt7YUlLaFxWv8I55ZGnsbRgmV5VxrQkFLEkVGMUPHTnE6rk3QQsBf0hVq1o3DKvhFnkoBL4NOJgS1s+WExk5tlrGjsZWzBjG6JvL8dIHAIzHjir6V6xhfMnxMfOubTOzWEidX8fGEe2k0/NSwq488KoN7YgHFRuFYplv2jXOExJmFKFK3MqIZmyLKOp5sGj0OhxyyTtcIwy5Uo0I7PbgjtDMU/Yq/OUUQl1ABJOHMu0bWXbSWHeaguSahQNS5qzRrabDLUCMKGUXLan6zEZ84WL2bln6J8GPoI+kSo8+0NU7QyP8AOR5t6wRLvuSf8WX+2n4xXDsojioeEaHZFOi/x5wBsXJF4JAxJWjJWFRUMOMhhXVgonyhnYr6dJcoc0ot/URRrxuFc5EpBKWlJKUszMWJPddy2pMADYeZqR0cOfZSADpKFvlWJkmOXzNk7QzCg4Aj4xH/AEetacsfgo+4wWFHVwYinL3qJxKQhakgsxU2FIL/AKRjlosltTkqcOi1/GHV+XpPCJQs6piWSe0IXvqU4YqB3gyWHCnKCxUdPuO8g6ipKkk8UgPRKfokjSPGYOEcaRtDb0/4s3xY+oiYbY28f4ivFCD+7BY6OwAxumOQp2+tw+kD1lp+ESo+Uu2DPsz1l/AiCwo66DG4McmR8qtpGaJJ/VUP34KlfKxO1kyj0Kx7zAFFytOE2neDpTjWpixAShSsxXIN4w7uWWgKQpKk1wJwpOWHCKVJI/lFQvna/wCa4JxQmYqalSMONggApcGhOgbqawZcW2qZ0tKxJCSqYJYAJO8e6HwCqmLcGq0MReLR3j1jRGYiJJJAJGEkOxzFSGPlEyBDAq9nnpM9aQlimenEr6zmaz10Y8NIse3B3EfZPpCKy3bhmTJmIHFOQphpvrz/AGvZDjble5L+zEVsUV25DuoHT/64n7JE1aZW5iWyQVEbpKVNRiXxEK8PGK/PmYZaS5FAOTADnyEDSLBNQoTEIZik4qCtFd4sHYjXWEA3tdrTLlqTMUlJcOCdc6DMwPflnQuTJnS1JImFaSEjJSSfPdUB+qIR35a8KRNWABNJKS57rkpoDSlC9QUHxEuDaRHapSqYAlKisAhRBUByGdB5NrQaBMnXPKZKdCFEZZ+zpABtaj9L0hzbVi2JlSZJlBZZblWEEkJxI44hhPWKlfchVknqkzMJWlnwFxUAgVbQg+Mcem3Xc6IypDtCyfpacoimqoKvFZl34EqBwks71gxW00siqV+z4wniZWtHdTMVSjHmfd4wAm/5RmGV2qCsUKXqDnWGvzurNi68I+f9qLWE260KlLUodqtlHNz3sswC4HICPB6Pp11Mmm2qXYWacoLynarXfMgBQVNlAgFx2iQRTMuaRR7bIKSyAiZR91aTpyJgbZG/FSJK50xxLwpOJIClk4sFcbtmMm9kE235QrNPAlzBPmJd94sH4ll6PlHu9P0iwXTOaWST5oiGESyuYibLAzeWphzxEANEMu9LMclrJ5IB9DDKzKutZ3ewB0K0EP4rHrDuxXDJXVEuVhzdKUEN+o5EdtUJSTEEpYLYcdah0kU84lCw7E+bRZk7FyXcKSDwClo9tIgtewktWaFHmiYpXqT6QblUJBMljJjzZPwiRISeHt9xjM7YVGk2cnqx9wMDDZCag7loBH6aSPa6oWphQalI/BPveJEyuZ8wf3YrtsRNlH+3syuQmpJ8jhhbL2vUCxYnofUOIrUKi7iUef7I+9EnZnl4hXueK5Y9pFFJVu00xpCj0CiIYyb9OHEUlhmzH0Jh2Khn2CdUo82/5ARn5kg/4aT0wH3wJK2gln6Q8aQZLvFB1BgsKNVXLKOcr/afdEStnrOc0N4EQeiag6CJ0zRxI6KPxh2FCU7J2ZWg840Owkg5CLEmup8WPqDGwkj9H9ke5oAK9bdjBNAEwpU2RwgK8VA18o0s2yS5QCZZRhBxBwpweLhQ9Isws/2fDGPRUbiV18Fn3pMFIDNgnLQgBSa8jToHc+ZfODEXgNUq9nxgVIPFX+w+8RsSePmg+4mGAmt15CQorUcKcQ76ghJUVEpdVWav7UMNor8lz5acJfCkPhZQBo9Ro5Z2iC+LAJ6AkqlhtVJURxZlAesLrBsyEFWEWcqUhSAUsk1HIl8gIQhLITNmJUmYjApKqVpgaleOnhG1utEwyhKGM1dQSs4CwAS6SksQAMucTy7RhopSKDIDXjSkRWi3pNQpR4gMn0HviFxuV+BJN2aUUAdnhQC7qWKkkly7NnkBoIJu3Z2TLUXmIJKf8MgmuYxYSRQ1asazbySMkJ6kOfa8BTr2UdWEO0uwtwy3XcAsKlqKiCKTS6aZM7Kz0CWiv7Yyt9M3dBUAkpTkCkUIDCjU8OcST7wpVZ86QnvSc6Rwf3RD3lZS2FesYUYyIwoRYzscjbdSULmKTRKSRhOrFnfLKOOrW7kmpcnqTFwvi2AWeYXS53QBnUh6cGHtinTE0Ajz+iwxxptIJyvY2QtqaZmJETGT1pEKak/jhE6kBKQFVNSw959wj0DNomQsu+QyfJoOsV7rkqBlLUhX1hQloTzJpL9aDh0iZSmPQfj1hEOJc7u+Ue2IAHa4wNFgKpzJD+2GyPlgWBvWaUo8RiBjmpns3IB43mL9fwYdiSaOgnb212pZ7FAASkEoAxMHzBUX8BFhsd6SkCX84mLE5acXZkKV9IiiAniI5LYrxmSljAtSCaHCWfkeUEWq+Js04lrKlJSwJZwAo0oBxPnCK1UjuFm2VRPxTDICSoue1Sylc8JduhY8oIGyZR3UJH2AkekcTsm0k+WxTOmJCSSGWQPJ9TFjsXyrW2UiqwtgO+Ar25w7F4nqi/2m4gaLlv1HvgFezsgZyJfigE+ZeBbD8tgw/nZLqZ9xTDyIPrB8v5YLIoDHJXjOgCSG+0W9IVFrLEXzNmrOcpeH7Klp9iVAQJM2Sl/RXMT4pV/yQT7YZH5TLAtZxypwD0IIoPs4uFTFkumbYbYnFJmeCt0+RZ/B4NI1OLKJ/R+anuT/ANpB9Ur90YNktScihXRZHsUj3x0abscD3V/jygOdsjNGRB/HjC0llIl2+0o70pZ5pwK9Fv7ILl7ThPfStP2kLHtKWhtabGZailTAjOuXm0QS65P1084NwBEbXSSe+n9oejwSNo5f1oBviwziEsmSoKJHd7Qgcd6kVedsPPWvE6ZXRk/7UBh7YpWIvcm/5aiwUCesFi8BxinXfcM+RVFqU7EMUJUK9fhGsu77SCxMojiUZ+KMKoLAuP5UTxETSLYCoZGo9Y57aLitGIqSpBcvRcxP/IKjazzbXKIdEwgfVVLX70n2QWFAd4W8CYuv0lephbNvgA0NdGzhgNklLUVK1JO+TqX7ia+aoaWTZiWmhc8hup8k1PiTCGVU2iZMLNhJ46/qivkILkbLzFN2hVXkE+TuT5COl3PsaojuCSjoyj4Z+cWy7rilSe6l1fWVU/AeEFCOYXb8ka5gfEZXArTifwcK9oge2/IRaTVNpkq+0lafvR2SZaEp7xAgCfff1R4nKKpAcQtfyMW9H+Qrg0xn/aSIXWn5LrxQa2d/srln96Oq3/tiJQO9jW3dB9Wr4Rz28Nv58097CkZBJIHk8Ih5EuAX5QbiTZRKSkpImElgVE7rZk/a04RTUyyS5oOJ93GOt/K3s5Pm2mV83slomJTLL4JM1SAoqL1CSMgKCOeK2KvElzYbYf8A1533I5+nvw05chHgUJms4TTnqfh4RhefhDuVsPb3L2G2cv6vN+5GF7EXg/8AcbX/AKed9yOgfcSztPON5/r6fj0hsvYi8C39Rtf+nnfciSdsTeClf3G1t/4837kAqEaszEiPrcB7YcHYm31/qNr/ANPN+5GBsTeGE/1G1/6ed9yABVLmV5gOD4RqiacXVxDlOxFvdX9RteR/6eb9yNZWxFvBB+Y2z/TzvuQCoXTVAJHMD4++JJUzdd+EMJ+xV4E/3K1n/wBeb9yJJGxdvCW+Y2t3/wAib9yAnTsAqmOCBqG/HlGhIcaNDaVsbbx/0Vrz/wAib92NE7FW852K1/6eb92ETpF6UABwXeJ7La1DCytD7AYMOx1uwgCxWvX/AKeb9yM2bZC3vWw2ujsfm837kAtLaCbFtla5aEhE+al1fXNQ7w9uj5WrZLYGYFip/ODEdcjnFclbHW5/7la2B/8A55v3I9K2Pt4UHsVqb/x5v3YA0+hfLBtr8/mLTvInkZJTiASyBjdQwgPxducMfmBl/nFzJ6koSpSgpQWkgAk0wUbPdbKOc2LZu8pS3l2a2ylO2JEmaC3B8OWVIaibfeBSDJtSgoKScVkUThIIooSxVjAbJ7D0fKBIxBKElQJAxZBuIGZp06w3mbWXY+ErnPT6Idz46cI5iNkLc4axWun/AGJvD7MYGyNvBJ+Z2t2/yJv3Ydmbcjq0i23fMom1YVZMsFNfEEe2DU7NY/7KbLmfZIP/ABJjkB2Ut4xNY7VX/sTfuwTJuO8UHEmyWsFqNJnAjxCYQ1KXodMn7OTk/Rfofi0AzbumDNCvJ/SKtOtF8rlBBlW9tQZc/wC7C1dz3oCgps1sBerSp3rhpAV4j9DpN37MTJlVbieefgPjFmu+5ZUnupdX1jU/w8I5BLtN8JomRbmSAzypujsO7WLJYdpryElQnWG1TJhAwHsJiQk5F0hFeOkA9fqjoNptoSKMTpWj8zkICkbTyN5K1MU5kFPjTES4jk97TbytdJlitaQKJaROA+02HOEq9nLxIS9ktbpP+RN+7C3Jc32R0u+ttLMisvFMOdaHrXn1imXl8oUyYGScA0Kanx/hC6ds3b1MTZLXT/sTdaH6PCApuxtvSqlitWWkiZn+xxeGmZ3KXIFarareKslVd+OZeFi1tUw8Gx9vCW+ZWo0FPm81j/sjVexFtX/0VrHIyJo9uCGOMT6waPNGY9AdJho80Zj0AGGjzRmPQAYaPNGY9ABhoQWnaCamauWmzlRTiZTnCWTjFcOqafapFgjWACtnaqZhx/Nl4XbXFl2gLYcuxryVu842vHaNaEjDL3lSlqo6imYEFQSUs9KOcq6a2IR6ACvHaKYDgMrfxYUtiwk41Jfu5AYT+tEMnaedR5QUVFDNiSN6XLUcxmVKUB9g8Is8egArVq2mnJTSQApSJqkVUqqe0w4gEgh8D/rAPx3XtMsFQ7IMC2IleFNVAFTIJZQSClgaKDtFij0ACGzX8vDNxylYkdoUBiDMZU1gmn1ZYFanNqh4pu1ExLtJC90qGErZTBZxB5fcdAS/FYzDPY49AAru29JkyYULlBLBbEEkOiYZZzSM6KHKGSFOHYjOhZ6Fnodc/GNxGTABVjtCsS1Kxy8SZ6U0QqsoqQDhD/VKjir3TSNZ18WjHMAKQkVxtuoBmoCa4TnKJJxDNL5NFqjAgAqqNoJhUnfw/mipYXKJw7iiFbrGYoqAOFIAwu7EiNZF/wA8mX9JCjQhIxrHaBOEpAYKCDiIBFC/0SItgj0ACfZ28VTu0JWFpBGE4MBeuLdzCcsL1zfQw5aPCMwAYaPNGY9ABho80Zj0AGGjzRmPQAYaPNGY9AB//9k=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28575" y="-1423988"/>
            <a:ext cx="4286250" cy="2971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7" name="AutoShape 8" descr="data:image/jpeg;base64,/9j/4AAQSkZJRgABAQAAAQABAAD/2wCEAAkGBhQSERUUExQVFRQWGBgZGBgYGBkaGBoYHBwYGhoXHRgaGyYgHB0jGhcdHy8gIycpLCwsFx8xNTAqNSYrLCkBCQoKDgwOGg8PGikkHyUpLCwsLCoqKSosLCwpLCwsLCwsLCwsKSkpLCwpLCwpKSksLCwsLCkpKSksLCwpKSksLP/AABEIALsBDgMBIgACEQEDEQH/xAAcAAACAgMBAQAAAAAAAAAAAAAEBQMGAQIHAAj/xABLEAABAgMFBQUDBwgJBAMBAAABAhEAAyEEBRIxQQYiUWFxEzKBkbGhwdEHFEJSctLwFSNigpLC4fEWJDM0Q1OUorJEY3SEo8PTVP/EABoBAAMBAQEBAAAAAAAAAAAAAAABAgMEBQb/xAAtEQACAgEDAgQGAQUAAAAAAAAAAQIRAxIhMQRBEyJRkQUUMmFxgaEjQrHh8P/aAAwDAQACEQMRAD8Asjx4iMPEM+2JQkqJpyq/AR9LKUYK2zyEnLglIgEWYkqSoPUqSrhwHFw9IgtF8kLwBKqjMB/WkCovGaVhSVgy2IYoON3bT+EeTm+IYG+50xwTSJ/maAogJKtCaM4c1A1yo1fCITaAmtKKKaCuTgBOuYPgYks14kFWNIwk5p5UJVzyEMbPZpbkgByxPlSnSM8bhndY2r9CpaofUKrqCzMUSgpeocljlkP5aw2soFTV9X58OXxgkIjWYh8o9DF0/hR9TCWTWadqk+FfURqZ++EgdejU9saSrHQuzECgoA3TnE8uSA7UcuevGLiskqvYl6USNHmj0ZjrozMRmPR6AD0eaPR6GB6MRmPQAaENGEFxGy0uI0lS2DRg1JT2W1FKq+5HPIAPQmB5ZzObk+Wg6U9sTzOYFaQMs0I1YHyD+6PLzZNL1S2rsdeONqkQ2OUULW4osheL9IABQ98bXvLOB0lqcWbi3UEhucbWgEpxfVZ/s65ZlnMEyZgIYgNoRUEMKuMoWNeJFwfD3X7CT0tS9yKzTklIASDxBAjdU1yORyEATpplbzAg5kVZsqv+PAQOmeVKUGKsRoW8qco5MvVzxLS+V+tjWOJSdoNt1vSAQXpoxq+lB7eULLuvIlanGnDTQPxr7IANsUiYoEvoHq+VKevLWDLtsamxFneqgnMCpST8Mo87J1M5PU3ubrHFKqCLyu8zUYSfzgBKGV3SRw+lUN4wsue+JiV4FBmZn1H0hzOtYbKs6FZnuHEkOzAZaFxEE9IBxnApYBY4WBGYPMjwiIZWnfcpwT2BbzvSWpYXLbEnMhsiMvERnZ28FKxJCkgEkqJepJ4nlFYlzPziyACljQEv+PGDrJb8IKUFwdBl/GsdXjZFLUzLQmqLnY7BgmdpRqgAGmEsO7ozZ8g8GGbgqSog5Np4xTZ1oIZSQsEVfhx68IIm7QJZIUN0DJVa8W9kdMOvjFUoszeBt8k983haAUqfBKJzrWj13S3TWCJk5kghigjNLpLN5Z5eEMJKpSxhUn80gM1aHNIoaVB84HRewQggqKkpKgyXBSdS5zZ/bHm5c6l5pOzqUFHgA+ZjDh32Ff7QBwcq5Aa6ZmD0SlaoKkgNVioab2hrygYWeUEEJSXJc5OK5dOMSi8VpASQ4DOASQAdcQHvjBZovuNUL72tCE1ScUzQAnDVmCgaau0FWCZNYqUcJP0QH6k/inhB06dUKGFP1nZzwAJrkYS2a0rUuaFIOFKhhDMTXjTTjSLjljJeView+kXoWc10YEEdaD+EYF8GYl5eYNUlnJGgBbgczC+TbUBwtSAWJITUB8g7tXwesDiWtM4KxJKDhZQZ0khsJArUh3jf5vLVKb9zN44c0N1XnNABZBBZnOEj7VadA8ZRfKyzIcPmD6P6wPMWZiN5JKhrh14lRFNcohN3JH0aNUPQO3CteOjQ11uVf3v3E8MfQPmX8Eh1ApDsCUqY6ZtE35bSCAQat7XzGgprCuzrNdwoyZqks+hGXAwOLcVEqA3BmXSw69PjG+P4hnXEr/JDwwfYsvz9H1gOvwiRFoSQ4IYxWJdoSFuFJdYzUBnVqPw9Il/KCEOWS4BLjgGpxqT6RsvjGWH1JMj5WL4LMDGYQG9t3EAolIcAHPMMQDXN6+6DrLe4UkFqs5Az1y45R24PjWHI6mnH/BjPpZL6dxjHohTa0mjsTQA8YkCqx68M2OauLT/ByuLXKNo1Upo2jBjR/YRHOTR+EAIJrxYD+Xg8MVaUiA2QAkjPPlHmdX07yyUl+zoxZNKYClbSsIO8S3jpno0CTCqQQFKoxUliQ+bpb9F3HJuEGW6SpxgqePD8e+AbUe1Il1JGJ1DRQ7ob29KR4mXP4bcO62VcKjuhDVv2IZttVMUlmbMnX+ObV4coY2FAD1IdiWBapNGHKpheqzqwu2EihZsuI0Lk+UMLsmKwjFhLDQZOdajJ2Y6R5WTJKTts6FFLZCS8bYTaVFfdTwZsmdm8P5RN+UUTJZQApOFu4WLkh1auHzzg60yETkTEKARUbwBq1fF65+UK9nbseaXBKQHcMBVnpyPv4iBS2sOCH8rFMtzUhfZ+RJI4gtrzgi1W4ICu2R2acIIDVPJPLTrxg28dlUHEpNKlRo4C2Z2Of4pAd6Xb87loJWEqSD0Xy71K+pitUHTYtxXNWmaAUpwy94OAHUnQkNXgxj0u5FISCkhLd4kMRXlpl5Q4u+5MMsMCk6pcNlnrSuTx62SwKKIAZynMkD4mCWZ/Sgr1E02yLAIw7oqTVic3684FxKZlguNAQ/F/bE9430pJCSwq4qCCPDLNmgRcnGS6kgJJFSxcZ0JEaRUuWSO/nCZMvFiUQWNMnzFcyCBTTSBVWkzV4MeIjulJYYSARiPGmUIbRO7ddBrRTlmBNGalGOcGyZqJVUviIcg5EO5YNQUb+UR4KX5Js0typ0mYcWSz3gc6U6dIbyrzUnCmj5PjDJepDOMs21hReN6qXZ2Ke6oEKFQKkEe0ecIcZSxchWvuP44xp4HiR3D8F3s19y14pYL0dmbTLMZE6nxg1U4qRhcKJVhJSSSmjAlm1FfKKddhCe0mFaQSCAC+IuRoA1fdDa47/wACTiqUVowqT6OoRy5emcLlDehph6rg7TcKSBmpVQXGgTmejAdIbWezokpZIIHEvUtrV+nSJJazM3hQliyqnNq14Qo2inploBLkEneSa86EMBErqJ5fKVwrNbz2mQlCglYJGfHwHi8L7s2kWoHFMFDmXBIqwB1BIYvFaTaQqbjfDXI1qdRwPsgmdJXNmtJxnlQqdTu5DO5IyyflHW+milT9zLU2WmXNVNSVIJxpq2IMc2cAkkihDGMlTgEF5odwhwDx03iH6Vie6dmbZZJslKwkhakIq6swXFARhSAzuAaM9YulouaWtUzCky56Wch8J+q+hB5e3WNUsXlatdi9LKhLuO1FSiuzqShBIcpfCoZny0FOgrGLPsjalzCEy1JH0itktnxIfoI6PZr2xgS5i8M0obdDgKblkcqOIGsiZlJgUnE5QUkKOKoc7p1ApTyzjpcU6f2OmGC07e5VbXsraEpTNlpCiCE9m9XDb75FNM+nGG9osa5g7YSFJIQkFBbE4IcMKijeyHc2ZglnApSCrGl1paoriCXZiQeGZpEUvtpvZTkrSEpCz2RG6vECApSncVFKFhziJ4Yu4EKElsJp91rSCpLFJcmhdOVC9XGWrtxj0iwlSVLGNmUxQpsK0gGqdQcqcYsV1OpS00qcTlKQH5sHUH1LmkazZ5CxLCgkpI7rFIFThCeLVZtH0io4tHmTo0y4a2fsVu2SLVICVqQ6DxJJGTYmFHfR/CNrNeIUASX4s5Y9WpFxnYZklXal01BATTPdXTwiifPhiZCZWEAs2IAkUolTqfMv55xvLqsuKpQk/c4nig9mhmm0pIcGkDT7RiBAz14jTnrBsrZhc5jOUUpIxAVBpk4AFHYs+sKJiZwCgkLJQ4VhTQNxJqTTnBk+IdRnjXCfZCh08E7SsAtKlh99wSCSxB0ADaQfJlAAgZnInUkMT0rCG8LSpRSxxOp6uzZ1Pg3No2mXvNQnAZe+Uu4O6MwajUNHFKLapHRY8tiwVNiY4UhwCzAGhJpT30gCwXigsxbPEW7zeuVMs4r912+fMUUuMwcRq3KvGLBYrBLQzupb7qWKVHjo2tKvSJeJxW5S3NzgmrKyyG7qS4FBmBoaO8aWK3YSxThSQAFak0Ylz/N4bJsykFSlb2E7qWduDOOBhTbrShZYyzjBqBVQzbgzZ0jnY2qJrTeBVKID57uRBJy1Zy/GFCbIJawopcnIEjdfgBQNwh1Z7WmgwsC2lXOrH1gC3yViYVNhlh95wTlw01z0iYTryt0L7m0i2qmJWmSoBQcaZ8npr1hVeU7CCVA1SyS4Z6688xDFNkTLahWnMspiKaJDYuOYhNeNmC1LKphSlAeoDFxoAWeLwpOTfYGtiq2mcpRJJfOp/GsTzJC1LIQ6m1H44NB9lsMtclUyarCKpQEsVOKgscxUBs9YX2dyhKULAW6iXJoBhA8/3I9LX6djGiezyCFLxZpNauc8+BDsMjpxgRc8hai+b5CjcG4coMtS0uSFFySxyFczTmYXS1BzicjNhnpTo8VBPdskLsttKJZFC7liKZUJcir1YHwgGbZjhxKxO4whjl190aqmk5CnT2Q2M9IZJFSUkuciwy4gCKXlKW4Ei1mhUkFt3DR2FOR5PB9ktcssCiWEgjSrFqMM+MbT7sE1SCFJD5q1OVcNPWFU6QoKoSQ9HAfk6X9kS3GWw6aRcbtmrTMWtSklGJOrDUFnIIDB2PEZvC7bK+sWFKcquWAOhZ+AjWVJ7BNcRdiEniahgDxaH1luaxzUoTa5qkTGyRhwpFTvOKuKlmZ2zjhjGKya+xSi5bIo8jZ60TJyZSZSwtdUhSSjdZyolTAJAriNIth2AtUiWJsqbKn1RuyicQKiCMCyGpniBozx0WbeNmm2ZCEFS5LBAUkuwyFSpR0yLksM43vKQLOlH5sl1AJUDUg/W9Mukdc8qbpMPCa+rYzckqYtEsTVnHLAKknACos2YJCgcnDhwekNl24AgKcUO6pYJIGZZJrhep0cRWZu0As5Er5uQtZeWVFOFayQEhRCnFSxz6VaFu29gmWcot3bITaRhl7pUEijKShKj3CxJSQ9SYqNJGjbg75rkfWq55BmJnm0TpYFChKqlQdmdJpUvCO0bQIs8yeuQJs5ClBQKUqIQsJZSFqZmUA9CCGLijmkT9prWe0UmcU9oXVkSQdMZrhagA0MF2XbmfLsi7MyFImghynCwIZVEsFaM/i+UZan9iPmqdrkxtNttMtaqpMpIIIQkFQfRRJFTXgItNzXba0oHZ2hMsTUBeEDGO1WkEKdQ4s+YqaGObos5frk6eA0JaLRI2mny5CJZKQWUkLJPaYTQMSaYdD05QlNIjp8uPU3lvjahjs/abfPmpaYpSJa09qolCclb++N5Y1w5NhBpSLGL8saJ1pE0LTNClJUXUpC/wBIAd1ZADtwzjn9jt5lmisLFt4EvnngPXLygG8rXNWSvU5nM86qhLK3/swlmk3uzrNl7G2BUyVOWgFPZKCGAYukYkKdqChDOOMUW7toFS5kxCWO8Q4SlyQcILkOn3PFWsypoG6tSHDOlRBKdQcJ7vIvDzY+cJNoStQxAZ6s7gKA4g1iZOO1Pf1KeRSlHs+7LlMVaypp05ctBDA4kAAjIFSTiKacQeZiRdqmFIEpQmy1uFFAYPQd/MJPiVcRBido7LNJkKmBKlKS2MEJUkEEpBLO5OFtX1rA22G0JsqUpQASSX4BKWLUGe8GEbeHStM9VYE3/TdlNva7TKtISsNgyVvF6O7k0oWADN7YkvCZhcknCw3ASDQAVfIVPsjMzaeXaFkrlrSspIxJVTFoQlqU9/GIrFcsy0uQWCeNGfoHPWKpWjjyx8OWlhl2nccYRiamZpXhm3GLhc9iMyXjUWIOZy0Y190JLDcnYDESJgBdsWXBnFOvKLLZrwcOcMsFt1zU6kirZxzZJxfDLgJL2vEInAVLDJOr/wAoHky0zHUCEZmmdA9QKHo/jDq8ZInSVJUlIWO6aBm5gUinX7fEqWgJQSCAUjCnMlnJUdaU1yjz8rp6cf1P+Bt72H3lfEuXiCk7zUJIxeHwgC7LyKVKBWVJOXBqO7O5Pjk8VqbbSspx4pr04ElyAka6Owfzgu7LPOmq3EMgFiSGbepU0dhp5RMun0xub3+5k5E35ZnTJjSUEtiGEDKpFXgDaSbOLCahaGycEUYcekXibeciThxABeZ1Dkir8TnxjFqnSLQlClpQQFAJJAUoFWQY94Opq8R1h4+tqSejYHuig2e8HloQmTvPQ0JJyAAwt7HgiwbC2lYK1BKAomi3BcckjrF+sssy5hSEplypY+iAKuToKlqnyiC1KWqYSJjDIBIJ8Twd8jWkKfxCdtYkl+dw03ycuRZ1TFKCUjdclqUfQfCI0WZSy1aMP4P0h3Mv6dMCUpSHJGAlkqChkzkJfeZgNYCtVjUmUpZWpWNWFTYiMQcYMeWIAmhGke4pvhmIFNQEuCkhw6a0YihygQzN5L5/DgYYWq1YkPhAKAATqz+74QsUXd+ojaIx5Y7OpUxJJIQN5NRhzeLDNuBM1K50lamJDpZlDRwdUvqKsRwMV2zomGUnClRQxejh6eX8Ytex922hnU6ZagwJLHDrT8eyPP6hP6k6o1g1VMUWW67VNWiiR2W8SSlqcRnHtlLZ21vQXlhQdjMJKVK1LMa1oBwjot12+RIKgghOEgVLOS7VOpOfSKvtFdsybbRPSllKDKQhA3z3fo5kpOfECOjHG4an/Aoy0scbVW6c+LtpaEgJfPCKsD3hUvwEUy3zFqlqefNmoKgU77B97EoJJVq1euUWS8LqqmWWKQypgJUwVRkHVSqZCgYwmm2aUcSlpSTUUDM1AA2QHKMXHzGOaW9Jk9r2v7azypOFYmJpMINCEgB8fBRd2ZQbm8IreFTAVzJkyZgokzFlTDkT4c4lVYUKxKQoOEks4Lnh1gBNsKpZl0StJKsNdG49TFyUruP7FlyzyO2E3bMCkkqFBkDm/GlBXWJpWBRdTYAA5DukFTOwDEZmEfbKAKUgqChvMHpw/iYIs9gnlJ3VEKABTluvSjcUw1gcnZjofJZbXZiJLAghO8FBiFSz9IEVLZFuMVudess6KKksyw+IqAIz0AcNyTpBdiua0AYQlSUkHdx7tc6PDCw7HT1kAYX0Acn0jSHTaW7HGFMWTLwQvIENhZ0sWqNNaB/tRn54WwollWe8aZ6hDH2xcbP8mc1j2k1II0Ac+wiCE7GS0pYrUTqwSPPMxXy0LL8NclUsAJlqCpddFNvAcCRR6xLZruq5Xhy69Ysqdm5IocR6r9waJJWz8jSUk9QVerw49NFO2GlANms8iXMlzF2jeSQQSxUkioYgUhjfFss1oOJZM1T/AEApZ4aBshB0i6sPdlgdEgegg75uWqoAZ1VG8caXB0Qy6FSQnua1SpJeXZZz/WKA/wDuAAhr/SGZpZ18sU2Wn2AmNpVkGeJNeDGJfye+r9En4Rsm0YS3dsVWi0zVqCuzlSuJTMWSfASm9saz7IosWBYuGU1fYfBodpukH63kfeBHptn7MZKJIUQ4DbqSr60YTwY57yQ9T7FXvObOw4A6a5EM4cGhURwim7QlS1kKRhUfpKBBqeLgEc+ekdElbRJFClSeYMGG22Kally0KfNKt0HiQRR45V0OOL1QY/EfDObXLapElJ3CqdoQkkJYMACCaq4jKLImylUgFaEywkEgYyMD1BJfMCrxZlbAWVYx2RZluAN1TsxCmY8wPLOEN/bHW5OJUoypyS7gFSV1Dane6En48Gf4flnK4e9/9RopJbMoV4XoStSU74JDuAQ+dC/Pjxzhns9fASvAynOFONNCkFg5zdtDXNmivTrOpO4UqC/pINC+IhiCXHTOsNtmL+wDCHCw5KhhDoSk0JNTlQfg3mw/02ooFG2XmdfCcSkhy2ZwjPUvzGnjFUm36oTFEPnlUkCrU6cKV5wHNvSYlWMLqvE9WOlSOFAYHmTUzN4FSFihYgOCVE1cE5iOLD0ihyNvsQSbO4YvgJYkVL57rfSBHsh1bdlZ5lrmoWpXa4VTJVQVMSQTUgkGvJz42ewbJNKlb6F4FutIcAperFwXCSPKLBJsYAASDhSGGgA4MBHa+qt3ESg+5zG7NgZ68JWkMRVGJlNnrD+yfJrLSd/EE/VcGp/Si6WG7JSSS6sWRUVH0+EVe17XzJCyFKlyyXbGkPhdnGMmlNBGuOWTLLZ0OUFFbjWTdCLOhkBCEhzVVS/HMmsbywVgCiv1l18kv5GK1M25Kv8AHSfsoT+6iMDbNek2f+qmb+6gR1x6XHF3yzNybLXMsapKQJSJckVJKJJKieJWpbmBLPbpjTFtMJSk4d1KXJo5dJ4xV7bf6piXItKm4pmmn60R3feZKikyZrLBTVKRXTNQ1jpQixW6ykpZRKcIQnvJJxL7x3QDlSK9el2JACQlTEq45JOEJ6UfxhgLasj+7rSVBKS6pYwzEd197IxLMXOmikkJUC7GYmhOYLA7pzBhUvQmisIuQAuEHo4bTx0h3Z7rM2W5QnEkgE6kaGicxGhsNtJYSZY/XJ9oQ0MpN32uXKbFIClEE/2hZvEfgwUkFEMm51ElICHSzvi1D0AanOCJd0r7RnR3BoWAc83d40nXfaVN+clZUIQXBbNyvEGOlYn/ACPPUX+dNupDiUhyQ70U+bwxkgsDBRJLpw0BDHEQxBwvxhxKtZs6T2eB3CXNSXLVLwm/o7MIWDapu8lABCZYqHNQE8WjKdm1KO9aJ+YUfzrgsXYAJDDzMADX53NVMW6kEsl6KbIszRDJlHtF936D7quFG3Xy4wIrZKWVVVOWks7z5gIZw9M6HKMq2Ms2KsvGk4e9MmOGDPnWkABirZLClALSgJLOosSeQBDCMG/ZQSk4kOVFNZoZwCXqvLWIUbL2dJOGVJIJJZRUCCc8jUROm5JGJLyrMAkvk5NCG3hzhgDr2osyU/20gl6qdJCRxIBOusaT9rbOEkdvLLpU2FBL0ORShvbDhFlkJ/s0WcH7KRTqkPG9mTKTjcy049E0Ao1OdYAEsnbqSlFFLmEJSyRKWznCwxMHzjydtyC/ZWhYBGJrMoAVZ0qKqsTrD9M9Jl4FzEsAACl3pkWyjCrcFMJkxJSC5CQp1Nk75eEMBPO2rtBURLslqOEgFpaXJIfUkACILx2ktQSlS7HNSAFglZSl3S3dCScy0Pp98SkLKkzACpnCkqIJ4hqvC+875kKlKUJuJSe9RsyAAEnICEwKPOv0o78icARogK6EqDDwHiYGTtNIOa8J/SSoe4w8+dSwKKZJcgCoB4gg0HEQCqahQYqSrqQfWI2Ga2e+Zbuiah+IUAfcYOTf81NUzVdQT6wmtN3yVfQlnwT7oAXcsrRJT9lSh74VegDO+LeLQSZoJURhxggKbgThL+OWjRTLxs4lzGCiRQnEz68M2bhDpVgIymTRyJCvUQnvA45hfSmmjxL2GtgiTeG7hDF6Cp451yY6ZZ8YnlWlSBVIUpy4wKLOzGhAah8zC6SEKSEp751ybxJ4DpWMmaoDNy+j/D8NHM4KyrfB0ez7RlPdSB1D5/aMFWba5eIlSwQ4pujrkPCFg+Ty2guDKPioeNUR7+hNvS4EtJ5iYkO3Vo5FLD2aOlavQdq2tSckjzUfcIUXtaVKWZuDQaEM1NXpz4x4bK26jyP/AJUPl9qCLLdNoRNSbRJwS3AJJSU55EhR0jXHKKflaFNWt0LpVqUpOLCAOOLhn6Q1u+65s5JUky93MKWxyd8/4xFaJSUKSlAYJDEc8Sj6EQ1ubElCgoEE1D8Mo9CDckmcjSEpEzJkeMCz7HNFU4W8S344wy1iVJi6JsDst4qcCaUgmjs4UOCg3DUViyWa6O0kpmpnIo7pJ3ksSGCwympqISWmWnDUer+yph1dtgSJJBGho54qgrcZolRFO1BPAV/HjA8+TNUX7Rh0iRCAKAN0iVJh0IGTYJn+afI/GIJ8paJiU9oouCrJTUIDEuz1p0NIbJHGAr4WwTpn7vOE1sAfs9dXzkKKllBSoigUxASkuHPPMFo8q6a/2ivx4ww2OLS1A8VeiY1MNIAEXMPrqjcXIj6yvZBgiRMOgAk3Gjir2fCJE3FL/S8x8IMEbiCgKgbERPm4gQlKiEOaqHGhcAZDI5w62Vk9rMVLmiYpA7PApSwXcqxV7wIyL0yaAr5nJTMUVKCUg94kJbk5hvsmll+KPWJ0pDXIxnXNKCjQ/tGMy7pk/U9p+MF2jvHqY1RnFiOeW6yY1TUpBKu2wpAc0eYG5BtTwixXvsXLs8pLsVlPCgI55to46tAl1hrVN/8AIHrOi1bdr3E8ClXpGdcsopWyVyypkpPbIOJRLgEjVPtDjnC3aO4pSJqShIH5sMDUYsSt4g97TOLDcCmA6/8A5wDtMHWn7A9TCa2AhVs7ZxIM4pKpmHI91yw0bU8dIp1quR8ISVVfg7gOQdBT3xfpqv6sr8fSEVqWoApJYgKU4ej4DQ1pCYysiwzJKSVpUSaIAUC7Ni1IA0dtYTzbnmkqoXqXLB9Trnyzi/Xp+dQkAVGKgAHAt7YUlLaFxWv8I55ZGnsbRgmV5VxrQkFLEkVGMUPHTnE6rk3QQsBf0hVq1o3DKvhFnkoBL4NOJgS1s+WExk5tlrGjsZWzBjG6JvL8dIHAIzHjir6V6xhfMnxMfOubTOzWEidX8fGEe2k0/NSwq488KoN7YgHFRuFYplv2jXOExJmFKFK3MqIZmyLKOp5sGj0OhxyyTtcIwy5Uo0I7PbgjtDMU/Yq/OUUQl1ABJOHMu0bWXbSWHeaguSahQNS5qzRrabDLUCMKGUXLan6zEZ84WL2bln6J8GPoI+kSo8+0NU7QyP8AOR5t6wRLvuSf8WX+2n4xXDsojioeEaHZFOi/x5wBsXJF4JAxJWjJWFRUMOMhhXVgonyhnYr6dJcoc0ot/URRrxuFc5EpBKWlJKUszMWJPddy2pMADYeZqR0cOfZSADpKFvlWJkmOXzNk7QzCg4Aj4xH/AEetacsfgo+4wWFHVwYinL3qJxKQhakgsxU2FIL/AKRjlosltTkqcOi1/GHV+XpPCJQs6piWSe0IXvqU4YqB3gyWHCnKCxUdPuO8g6ipKkk8UgPRKfokjSPGYOEcaRtDb0/4s3xY+oiYbY28f4ivFCD+7BY6OwAxumOQp2+tw+kD1lp+ESo+Uu2DPsz1l/AiCwo66DG4McmR8qtpGaJJ/VUP34KlfKxO1kyj0Kx7zAFFytOE2neDpTjWpixAShSsxXIN4w7uWWgKQpKk1wJwpOWHCKVJI/lFQvna/wCa4JxQmYqalSMONggApcGhOgbqawZcW2qZ0tKxJCSqYJYAJO8e6HwCqmLcGq0MReLR3j1jRGYiJJJAJGEkOxzFSGPlEyBDAq9nnpM9aQlimenEr6zmaz10Y8NIse3B3EfZPpCKy3bhmTJmIHFOQphpvrz/AGvZDjble5L+zEVsUV25DuoHT/64n7JE1aZW5iWyQVEbpKVNRiXxEK8PGK/PmYZaS5FAOTADnyEDSLBNQoTEIZik4qCtFd4sHYjXWEA3tdrTLlqTMUlJcOCdc6DMwPflnQuTJnS1JImFaSEjJSSfPdUB+qIR35a8KRNWABNJKS57rkpoDSlC9QUHxEuDaRHapSqYAlKisAhRBUByGdB5NrQaBMnXPKZKdCFEZZ+zpABtaj9L0hzbVi2JlSZJlBZZblWEEkJxI44hhPWKlfchVknqkzMJWlnwFxUAgVbQg+Mcem3Xc6IypDtCyfpacoimqoKvFZl34EqBwks71gxW00siqV+z4wniZWtHdTMVSjHmfd4wAm/5RmGV2qCsUKXqDnWGvzurNi68I+f9qLWE260KlLUodqtlHNz3sswC4HICPB6Pp11Mmm2qXYWacoLynarXfMgBQVNlAgFx2iQRTMuaRR7bIKSyAiZR91aTpyJgbZG/FSJK50xxLwpOJIClk4sFcbtmMm9kE235QrNPAlzBPmJd94sH4ll6PlHu9P0iwXTOaWST5oiGESyuYibLAzeWphzxEANEMu9LMclrJ5IB9DDKzKutZ3ewB0K0EP4rHrDuxXDJXVEuVhzdKUEN+o5EdtUJSTEEpYLYcdah0kU84lCw7E+bRZk7FyXcKSDwClo9tIgtewktWaFHmiYpXqT6QblUJBMljJjzZPwiRISeHt9xjM7YVGk2cnqx9wMDDZCag7loBH6aSPa6oWphQalI/BPveJEyuZ8wf3YrtsRNlH+3syuQmpJ8jhhbL2vUCxYnofUOIrUKi7iUef7I+9EnZnl4hXueK5Y9pFFJVu00xpCj0CiIYyb9OHEUlhmzH0Jh2Khn2CdUo82/5ARn5kg/4aT0wH3wJK2gln6Q8aQZLvFB1BgsKNVXLKOcr/afdEStnrOc0N4EQeiag6CJ0zRxI6KPxh2FCU7J2ZWg840Owkg5CLEmup8WPqDGwkj9H9ke5oAK9bdjBNAEwpU2RwgK8VA18o0s2yS5QCZZRhBxBwpweLhQ9Isws/2fDGPRUbiV18Fn3pMFIDNgnLQgBSa8jToHc+ZfODEXgNUq9nxgVIPFX+w+8RsSePmg+4mGAmt15CQorUcKcQ76ghJUVEpdVWav7UMNor8lz5acJfCkPhZQBo9Ro5Z2iC+LAJ6AkqlhtVJURxZlAesLrBsyEFWEWcqUhSAUsk1HIl8gIQhLITNmJUmYjApKqVpgaleOnhG1utEwyhKGM1dQSs4CwAS6SksQAMucTy7RhopSKDIDXjSkRWi3pNQpR4gMn0HviFxuV+BJN2aUUAdnhQC7qWKkkly7NnkBoIJu3Z2TLUXmIJKf8MgmuYxYSRQ1asazbySMkJ6kOfa8BTr2UdWEO0uwtwy3XcAsKlqKiCKTS6aZM7Kz0CWiv7Yyt9M3dBUAkpTkCkUIDCjU8OcST7wpVZ86QnvSc6Rwf3RD3lZS2FesYUYyIwoRYzscjbdSULmKTRKSRhOrFnfLKOOrW7kmpcnqTFwvi2AWeYXS53QBnUh6cGHtinTE0Ajz+iwxxptIJyvY2QtqaZmJETGT1pEKak/jhE6kBKQFVNSw959wj0DNomQsu+QyfJoOsV7rkqBlLUhX1hQloTzJpL9aDh0iZSmPQfj1hEOJc7u+Ue2IAHa4wNFgKpzJD+2GyPlgWBvWaUo8RiBjmpns3IB43mL9fwYdiSaOgnb212pZ7FAASkEoAxMHzBUX8BFhsd6SkCX84mLE5acXZkKV9IiiAniI5LYrxmSljAtSCaHCWfkeUEWq+Js04lrKlJSwJZwAo0oBxPnCK1UjuFm2VRPxTDICSoue1Sylc8JduhY8oIGyZR3UJH2AkekcTsm0k+WxTOmJCSSGWQPJ9TFjsXyrW2UiqwtgO+Ar25w7F4nqi/2m4gaLlv1HvgFezsgZyJfigE+ZeBbD8tgw/nZLqZ9xTDyIPrB8v5YLIoDHJXjOgCSG+0W9IVFrLEXzNmrOcpeH7Klp9iVAQJM2Sl/RXMT4pV/yQT7YZH5TLAtZxypwD0IIoPs4uFTFkumbYbYnFJmeCt0+RZ/B4NI1OLKJ/R+anuT/ANpB9Ur90YNktScihXRZHsUj3x0abscD3V/jygOdsjNGRB/HjC0llIl2+0o70pZ5pwK9Fv7ILl7ThPfStP2kLHtKWhtabGZailTAjOuXm0QS65P1084NwBEbXSSe+n9oejwSNo5f1oBviwziEsmSoKJHd7Qgcd6kVedsPPWvE6ZXRk/7UBh7YpWIvcm/5aiwUCesFi8BxinXfcM+RVFqU7EMUJUK9fhGsu77SCxMojiUZ+KMKoLAuP5UTxETSLYCoZGo9Y57aLitGIqSpBcvRcxP/IKjazzbXKIdEwgfVVLX70n2QWFAd4W8CYuv0lephbNvgA0NdGzhgNklLUVK1JO+TqX7ia+aoaWTZiWmhc8hup8k1PiTCGVU2iZMLNhJ46/qivkILkbLzFN2hVXkE+TuT5COl3PsaojuCSjoyj4Z+cWy7rilSe6l1fWVU/AeEFCOYXb8ka5gfEZXArTifwcK9oge2/IRaTVNpkq+0lafvR2SZaEp7xAgCfff1R4nKKpAcQtfyMW9H+Qrg0xn/aSIXWn5LrxQa2d/srln96Oq3/tiJQO9jW3dB9Wr4Rz28Nv58097CkZBJIHk8Ih5EuAX5QbiTZRKSkpImElgVE7rZk/a04RTUyyS5oOJ93GOt/K3s5Pm2mV83slomJTLL4JM1SAoqL1CSMgKCOeK2KvElzYbYf8A1533I5+nvw05chHgUJms4TTnqfh4RhefhDuVsPb3L2G2cv6vN+5GF7EXg/8AcbX/AKed9yOgfcSztPON5/r6fj0hsvYi8C39Rtf+nnfciSdsTeClf3G1t/4837kAqEaszEiPrcB7YcHYm31/qNr/ANPN+5GBsTeGE/1G1/6ed9yABVLmV5gOD4RqiacXVxDlOxFvdX9RteR/6eb9yNZWxFvBB+Y2z/TzvuQCoXTVAJHMD4++JJUzdd+EMJ+xV4E/3K1n/wBeb9yJJGxdvCW+Y2t3/wAib9yAnTsAqmOCBqG/HlGhIcaNDaVsbbx/0Vrz/wAib92NE7FW852K1/6eb92ETpF6UABwXeJ7La1DCytD7AYMOx1uwgCxWvX/AKeb9yM2bZC3vWw2ujsfm837kAtLaCbFtla5aEhE+al1fXNQ7w9uj5WrZLYGYFip/ODEdcjnFclbHW5/7la2B/8A55v3I9K2Pt4UHsVqb/x5v3YA0+hfLBtr8/mLTvInkZJTiASyBjdQwgPxducMfmBl/nFzJ6koSpSgpQWkgAk0wUbPdbKOc2LZu8pS3l2a2ylO2JEmaC3B8OWVIaibfeBSDJtSgoKScVkUThIIooSxVjAbJ7D0fKBIxBKElQJAxZBuIGZp06w3mbWXY+ErnPT6Idz46cI5iNkLc4axWun/AGJvD7MYGyNvBJ+Z2t2/yJv3Ydmbcjq0i23fMom1YVZMsFNfEEe2DU7NY/7KbLmfZIP/ABJjkB2Ut4xNY7VX/sTfuwTJuO8UHEmyWsFqNJnAjxCYQ1KXodMn7OTk/Rfofi0AzbumDNCvJ/SKtOtF8rlBBlW9tQZc/wC7C1dz3oCgps1sBerSp3rhpAV4j9DpN37MTJlVbieefgPjFmu+5ZUnupdX1jU/w8I5BLtN8JomRbmSAzypujsO7WLJYdpryElQnWG1TJhAwHsJiQk5F0hFeOkA9fqjoNptoSKMTpWj8zkICkbTyN5K1MU5kFPjTES4jk97TbytdJlitaQKJaROA+02HOEq9nLxIS9ktbpP+RN+7C3Jc32R0u+ttLMisvFMOdaHrXn1imXl8oUyYGScA0Kanx/hC6ds3b1MTZLXT/sTdaH6PCApuxtvSqlitWWkiZn+xxeGmZ3KXIFarareKslVd+OZeFi1tUw8Gx9vCW+ZWo0FPm81j/sjVexFtX/0VrHIyJo9uCGOMT6waPNGY9AdJho80Zj0AGGjzRmPQAYaPNGY9ABhoQWnaCamauWmzlRTiZTnCWTjFcOqafapFgjWACtnaqZhx/Nl4XbXFl2gLYcuxryVu842vHaNaEjDL3lSlqo6imYEFQSUs9KOcq6a2IR6ACvHaKYDgMrfxYUtiwk41Jfu5AYT+tEMnaedR5QUVFDNiSN6XLUcxmVKUB9g8Is8egArVq2mnJTSQApSJqkVUqqe0w4gEgh8D/rAPx3XtMsFQ7IMC2IleFNVAFTIJZQSClgaKDtFij0ACGzX8vDNxylYkdoUBiDMZU1gmn1ZYFanNqh4pu1ExLtJC90qGErZTBZxB5fcdAS/FYzDPY49AAru29JkyYULlBLBbEEkOiYZZzSM6KHKGSFOHYjOhZ6Fnodc/GNxGTABVjtCsS1Kxy8SZ6U0QqsoqQDhD/VKjir3TSNZ18WjHMAKQkVxtuoBmoCa4TnKJJxDNL5NFqjAgAqqNoJhUnfw/mipYXKJw7iiFbrGYoqAOFIAwu7EiNZF/wA8mX9JCjQhIxrHaBOEpAYKCDiIBFC/0SItgj0ACfZ28VTu0JWFpBGE4MBeuLdzCcsL1zfQw5aPCMwAYaPNGY9ABho80Zj0AGGjzRmPQAYaPNGY9AB//9k=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180975" y="-1271588"/>
            <a:ext cx="4286250" cy="2971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4106" name="Picture 10" descr="https://encrypted-tbn3.gstatic.com/images?q=tbn:ANd9GcR2WXmR2zrOkQOq_I_03icSBcsLp_GlVhoGGl5pw-jHuKrurO-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300" y="332656"/>
            <a:ext cx="2857500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2" name="Picture 16" descr="https://encrypted-tbn3.gstatic.com/images?q=tbn:ANd9GcTSUAhHM1vFN0vMJbo9h9xJwjxAXpSHvpFkNPGMm8zJBlzrLM23yQ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7754" y="332656"/>
            <a:ext cx="2541422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5724128" y="2438898"/>
            <a:ext cx="341987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b="1" dirty="0" smtClean="0"/>
              <a:t>Muerte espiritual</a:t>
            </a:r>
          </a:p>
          <a:p>
            <a:pPr algn="ctr"/>
            <a:r>
              <a:rPr lang="es-CO" sz="2000" b="1" dirty="0" smtClean="0">
                <a:solidFill>
                  <a:srgbClr val="FF0000"/>
                </a:solidFill>
              </a:rPr>
              <a:t>Lea Gén.2:16,17; Luc.9:60.</a:t>
            </a:r>
            <a:endParaRPr lang="es-CO" sz="2000" b="1" dirty="0">
              <a:solidFill>
                <a:srgbClr val="FF0000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716930" y="2498455"/>
            <a:ext cx="2342902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b="1" dirty="0" smtClean="0"/>
              <a:t>Muerte física</a:t>
            </a:r>
          </a:p>
          <a:p>
            <a:pPr algn="ctr"/>
            <a:r>
              <a:rPr lang="es-CO" sz="2400" b="1" dirty="0" smtClean="0">
                <a:solidFill>
                  <a:srgbClr val="FF0000"/>
                </a:solidFill>
              </a:rPr>
              <a:t>Lea </a:t>
            </a:r>
            <a:r>
              <a:rPr lang="es-CO" sz="2400" b="1" dirty="0">
                <a:solidFill>
                  <a:srgbClr val="FF0000"/>
                </a:solidFill>
              </a:rPr>
              <a:t>Heb.9:27.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180975" y="5517232"/>
            <a:ext cx="862327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dirty="0" smtClean="0"/>
              <a:t>Adán y Eva, después de pecar, aunque estaban vivos físicamente, estaban muertos espiritualmente, hasta que se ofreció el sacrificio. </a:t>
            </a:r>
            <a:r>
              <a:rPr lang="es-CO" sz="2400" dirty="0" smtClean="0">
                <a:solidFill>
                  <a:srgbClr val="FF0000"/>
                </a:solidFill>
              </a:rPr>
              <a:t>Lea Luc.9:60.</a:t>
            </a:r>
            <a:endParaRPr lang="es-CO" sz="2400" dirty="0">
              <a:solidFill>
                <a:srgbClr val="FF0000"/>
              </a:solidFill>
            </a:endParaRPr>
          </a:p>
        </p:txBody>
      </p:sp>
      <p:pic>
        <p:nvPicPr>
          <p:cNvPr id="1026" name="Picture 2" descr="http://cronicadeunatraicion.files.wordpress.com/2013/01/1adan-expulsado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2708920"/>
            <a:ext cx="2520280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424236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7"/>
            <a:ext cx="8229600" cy="1944215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Romanos 6:23 que leímos anteriormente nos dice que el proceso natural del hombre no es más </a:t>
            </a:r>
            <a:r>
              <a:rPr lang="es-CO" dirty="0"/>
              <a:t>que nacer, comer, reproducir y finalmente morir. </a:t>
            </a:r>
            <a:r>
              <a:rPr lang="es-CO" dirty="0" smtClean="0"/>
              <a:t> </a:t>
            </a:r>
          </a:p>
        </p:txBody>
      </p:sp>
      <p:sp>
        <p:nvSpPr>
          <p:cNvPr id="2" name="1 Rectángulo"/>
          <p:cNvSpPr/>
          <p:nvPr/>
        </p:nvSpPr>
        <p:spPr>
          <a:xfrm>
            <a:off x="2956541" y="2348880"/>
            <a:ext cx="324036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Pero el texto también nos dice que la solución para la muerte eterna está en el «don gratito de Dios es la </a:t>
            </a:r>
            <a:r>
              <a:rPr lang="es-CO" sz="2400" u="sng" dirty="0"/>
              <a:t>vida</a:t>
            </a:r>
            <a:r>
              <a:rPr lang="es-CO" sz="2400" dirty="0"/>
              <a:t> </a:t>
            </a:r>
            <a:r>
              <a:rPr lang="es-CO" sz="2400" u="sng" dirty="0"/>
              <a:t>eterna</a:t>
            </a:r>
            <a:r>
              <a:rPr lang="es-CO" sz="2400" dirty="0"/>
              <a:t> en Cristo Jesús Señor nuestro»</a:t>
            </a:r>
          </a:p>
        </p:txBody>
      </p:sp>
      <p:sp>
        <p:nvSpPr>
          <p:cNvPr id="4" name="AutoShape 2" descr="data:image/jpeg;base64,/9j/4AAQSkZJRgABAQAAAQABAAD/2wCEAAkGBhQSEBQQEhIVEhAQEA8UEBAUEA8QEBQPFBQVFBQQFBQXHCYeFxkjGRQUHy8gIycpLCwsFR4xNTAqNSYrLCkBCQoKDgwOGg8PGiwcHx0pLCkpKSkpKSkpKSkpKSkpKSkpKSkpLCkpKSkpKSwpKSwpKSwpKSksKSwpLCksLCwsKf/AABEIAMABAAMBIgACEQEDEQH/xAAbAAACAwEBAQAAAAAAAAAAAAADBAACBQEGB//EADwQAAEDAwMCBAQEBAUDBQAAAAEAAhEDBCEFEjFBUQYiYYETcZGhMkKxwRRS0fBicoLh8RUjkhYzNKLC/8QAGgEAAwEBAQEAAAAAAAAAAAAAAgMEAQAFBv/EACQRAAMAAgICAgMBAQEAAAAAAAABAgMREiEEMRNBFCJRYTIj/9oADAMBAAIRAxEAPwD4cooouOIooouOOhWXAF1CMRxRRcK04iii6FxhAERoUaroGxsyQqFcldhYNQJyorvC4AjRPS7CMao5ivTCs4IN9juK0KELis9VTESv2RRRRaYRRRRccRRRRccRM27UsmbdDXoOPYwWK9GiugJui1S1WkWwtsCWLrUSoQqAINlqkxArbFxoRQxWtnjTHICQugK7mqq7Z3HTIuFQlcWnHQoVAoVhn0cXVwLsLTEFphE2rlNuEw1uEqmehix7QrC6CiVGIZXewaniyj1UBWcuMRiGuwzAuvXWBQhLHa6F3NQ3I1QoBKbJLekRRRREKO7VIRmP8qESs2McpIqoootFkTNuUsj0Shr0FHsdY5PUOFmMcnaVXCltFuN/sHdSBUFDsuNqdlfcUjs9OLlHnqYRwEOlTTFNsCVdTPMwx0L1EElFqoRCNE2R9nJUCi6FopFgFHBWaFHBDsdrooArtCqAiMC5nQhim3CMwJffCYotSaPVw6fSO1KeEpUamLiql3OldGwM7W9AiuBdXdqaQa2wzThWVKYRYS2WRO0J10JN1ilS1Ol9EGadUcUUURCCKKwapsWbC4sqrBqkIrWrGwpnYIsVqZRHNVIWb2E50NNVxUSYqqGqg4BK9D9KqmxWws63emQ9JqSmMrM2k+F345VaQVgxUPQiXXFaKEqPCMKaHUctTMqNLbAqzQuI9IhaxcTtnWNgK7aUo9OmCrtpQkuz0pwNoTfTUaEWqMoaLfRO540WDZKYBS7SrfFQNbKoqZK1moaKXShuCJCci72gcotESgymrVqKukJxp1Wi9OlBRC1FLQCmqFAHPopqvXZ7WLx+tGXWoJZzFq3bQs+qE3HW0ReTiSYmQutVnNXA1UbPJ46YQBWhcAVksplAScojCqPautRexa6YXag1Cjt4QKzEMh5VqdoEooo1NIw9JyMHoDQisCUx8g7cIu3KpTeFb4olc9lOPip0y1cwEoSi1qsoKKVpCM98q6IoCuwuEIhA7bVEyXpKgmAVPS7PYwW+JK6CxFccKtNuVy9A5J5UmcKs2nKK+im7OhKF3pbHzh29MS+GlqxWrXpQCkn0V0XvsDNjfpCATlu6MqVbXqq0x0TW1SJceOsddjDHyUZ1xCCBGFHsKS0melN0pevYOpcoEqzmqrgmpI8/JVU9sE8roCq4I1JuEb6RJKdUcaFfarNYiNpJbotnH0LPprgamixUDFvIF4uyrGoVU9E7ToqleksVdh3grgZ5auNR3NQgE7Z5zjTCNKNSQWhMUG5S6HTPYgomTbKrrdM5IS8Fr6AgKzaSboW6Zp2kpdZUirH4dUtsz20111NPVLaHQr3FqAwHqUPyD/xdJiDcJikycqU6CbYICG6H+P47+/QtUok8dE3pOnF7oKa0y0LyR0jK3dOswwk9VLlz8U0vZV8CmlYjqOkxTnthD0iwLuM4K2rxhc1rericLa0nw/saCex+q89+Q5jTKXK/6PC6jZkD3SdS1kjGI5XvNc0wDMRheMuL2HFsYCo8fM7Wl9CKx/YhX429UtTokGU823LiCMyU5f6eWNB6fuq/kU/r/TF43L9v4IttSQT2CofwrRsp2n1VTZywHqSg+TvsqeFa2jFhVqNwtGrZ7X7V2+t2hgjlPWRbR514HpmI4I1DhFZRVnUk10vRFGCpfIEHZRhVgIBELhXa2EraC/EVqbsoLWolNqxoZFNs0qLwGlJ3LwVR5KVqEoIjvY7yM/WtEcZVdq41EAT/AEealyOsYjU8FVYE1RtZSqosiCWbB1Ra9uAr21qSYAWjX0d8CAeFNWRKvZ6uPF+mtGOwLSZbQAUmLN0xBlbbqW2kNw4jCDLfrX2bM9aaM+6oNnceizvi7zt6Smbmg8yYO0ymNF0Rz3gwSJE/JEqmJbpiKlukkhM2paYIiUZlueYXudQ8PfFw3GwckLNoaG4gt2mfy45KjXmzU7LJjg9DPhjTmkH1aSfQpq8tgHQMGVu+HvCtSnTO/G5rhHUSrHw64PjLh3jovMeVvI3szLUUtJ+jytZh+K0c7YXrrdpNIQPaUxR0Bgduf0GMJ6i5rBDRifRbbdsTWWVOktmfqGk7qIkeaF4LU/B7j5x16L6yy4aRPPokq7GvOG5E+VHiqsb6Yn5m1po+beH9D2k7xgd1r6tpbPhgHgz/ALL1TtI3tkNiTkJbXdIOxrQCBESO6RlzU8nJsvw5Z6k+e2ukF2QOHZ7QtfUdIDWtdEL0+haKQwscOvKB46b8Ok1rR5gO3RF+TWTIkg6yTy4Hz28tgHF8ysz4Re6OihqP3GZzOFt6dYSA6DxnC9l18S7ZO4T9nmKtLaSFRaF1by4/NJ/AMwq5pNCHja9C9RnVCctk6W6JhZ1W2RxkTJ83j0vQoH5TDChPo+isxhTK0yXGql9jO1DfRXA5Xal9ot/W+tCxoorKSYFJcfThdz2YvGU96KBiZo1kvKvSGUNeuw0l9I+s6P4MiSRyfL8ltP8ADzW8jERwldN8YUwAXO2/4ZBKF4r8aNfS20vQk+nK+aqKt9tj+WXlpLorT8M05ggAk+/stOr4Tt3t2CNzwQBIJO38UfJefPiym6lTqbgXtHnZuAdP9hI+HPGTGXbn1BtbULszIaHEYA6TATsWGmv230Bl+X6PZ0PBVECC0EAdcqtn4RYw+QASZPyRLzxQxwinUbn1yrW2tCk0ve4GB0Mn6Lmk1rYhPMux6loAAOMEJUaWxrweYVbPxU2t+bb6eiWuL5m/yuPRI4Sno7/190entw0iAULUapBbRota6u8Of5idjKTYDnmMkkkNA6k+hjOs6wP4Sg+Jrr4ds+uHFlW3aXUnjkO/DsPdrpgg4VUxBDkm0aNak04eIOAegnui/wDSKQALuOeYXiPDWvXV3UbXuSadCkH05Y2KdSrwXPHAGee4C9hTrNfULY3U2sYRUB3AvJcCyBjADT/qWZIUPQXKta2dqspAHaIE9OVjsuQ2p5Z5yvQ/wNE9/uEC4tqbCABMlDy0u0Nik+uxyy2FvSSuXrREAAlcZUa3GR7JfW9WZQoPqk5a0kCMz0x81vCaEdqtopa2pBkhL6/YNe3I6JbwleOFqyZe47nEkn8ziYErT1RwLQZDdxa0SY8zsBoPclIrHM9IfN0rTZ4Kr4YpFxMZVqWlBrSOIWnXphhPmyCeV57Wtc2HB5BT5XJa7LXVv0Y1TTJe6B1KNp/h+SS4ZWe7xSA1zNsOLXAOnM91q+FfEwcwNePOxo80/igwjyTnmGypZpTUjN1poaCPRYFfRmiTEr013qTXnHH95SNTOEnHdwGqVHkX6bJiFepo0D1XpHW0GYVRQkwrPymbwn+HlnaK6JhEtNKcTlq9lStmxBTDaTQOEFedWtaMURL2YjPDbdswZS134f7BevocRAhOMsg4cKP8vLL2Hyl9Hy6toThmMK1tp/plfRLrTAREBYdejSp1BTcYc6OmBPEquPNq1rXYHGF2Y9Y7Rzn0SFS/e7yjhaj7GeRlCZpcGU6Lhe/YDTYnT04uEpgaXAJOIGJIAnsta0th35Sut2hLA0ZhwMH3OUM5nVa2dklTDZveHdNGwPgZA4MgendM39kCcHCU0B5o09pIzuLunmJnj3KcN009QFFSfyN7F72kIfE+CC+J2ESPSRP2W/oepUrhsszByCII9fksW8LCwh0EwYGcmMJHwhXbSBk7XTI7wQAWn3CascuG37E26VH1HT7RkdlmeL6IqUTQbw8jcf8AKZhZ9PxA0jk+UHjv0JSer6k0ta7cQXtBA7E8pcri9pCvidPtm5o942hRZTxAB+p5WtQ1SmGiAGtHYAAey8HZVxjzTPQ90za3svuJ4b8NozjA6fVc9vbMeCT2LdfpPrfw4Mu+GahjgNmMnuhVXtJiTj6r5rQ1wtvHVAS0Cm5sgchp8oK1/COuGrc1qlWM7GtbJ4aOfumVj0t/wz4+Ho97a1mu8pMHoUatpLXtyQ77hYrtSY0yZniB2XausN5a8iR+EiAlJf4LcVvp6Aau59s2oacBtOg5wn8IeS4Nz0Hk49Uq3xAalJgdDnubT+JADmh4ALvTDgsjxLdPqUagBL5a0Qcg7SSBB9Sh6Iw/wzN5JeQSfmSTEKiYXDYNJ77M+91J1atVbx8N+CJzPdKVdP3iDn9Vy6oGndl2Q17ZPMHBBCfD4W5I49yV4s300eeufDImYMImnaeKRLi4kQYBHA9F6RtwFm6uGmm7odpQznyV+tfZRUx/0jC0u4ipB/PkOxhoJgH1W866avJ6eJecTD8H/DnH6LeeRsmE/wAmFyA8Zvj2Wvb2C0D8zoJ7BPWVdrnNDTuDmuM/5V5XVrqWEcHoraIC1oduyJ254C5+Onj36O+Z89I9o+3yuupHusQarUP5iiDU38Ez7KL4aRRvY+L/AKdkSjrZO5rDljy09MwD9M8/NYd1fQDiCeEhp2qOFVzYw4gkz1AiVRPj8pbZLkycLlG9q19WeyGktIPIPK8zc29YOFVx3EEc5yOFv/xU9VR7ZW4snx9aQ141Rdl9P/CHcXcDAyeqpSpEKVnuaMBApW+ijRy3uDOeFao/cSTwuU67nCIH0XAzkdUTS3sDI+gtrUc/gQB3yUYUCfzIVldEAtcI7YTFOo0dcoa6fRPH+nK1sQJJWTUqEHyyt2pd4xHusO6rGensixe+ylJHbbUXh+eDymnagCWhxwBj0WZSlzoARnWBc75p7mdiciSPQ2BaSIK17moA3gZ5jv3Kw9MsdsZWtd2/lMZkJWTQhezz1zWDXGAPMCCeqlhXDDIxJ6Je+tfNGfquU7QnCzrXsp0tGnqetS4kO7RlaWm6wKhA5x9F5e40U903ZeHnlobuIb6Y+vdc5jXsTSR6O/1FrQYIMc9VhP8AE8YAVr7w69rMOJ9JWK/TiOQ76SmY5nXsltG1Vvi55/lAH1gSqm+CzNu48GepyAjNsispL+jcaTG33nHqgPrg85lCdZlU/hUKmR3YuGBhx1Tlu6REpSozKZtRHKK/WxsaFrvRXOMkghA/6G9uWmfePstV+osbjdJQqurU+5PyWzky+tAPHj3tsmm27mkl5xCNd3IBAQqDm1TiRAQ7uyyIKB93+w1dT0BvKMgkZWfQcQ71WjVAaO6zqTzunuqcfpiX3Wz0Fu4QJCdpsaf+Ehb0ZCepUO5Xn5NFSF23cj/ZD/ixx3QmERzn1n9Zys67qkO/uE+MSb0geX9N62pg5wh3+0EHuQDHPsFnW2oCMkBMtrsfh0HMjjlB8bmtsKtVOkbtPTGuAInjqqnSB1x6rR0quC325gD9l25cBw4fLcJ/VSzb3pibWn0Y9zpgDS4HgH7JPStK+KN3T5I1897jsa1zgeoDo94Wx4RoVAwh8bQ6AM/Yxke6q1qNiXbB0PDREmM9MdFXUNF2taRyOcFe/tLBrhJPHY5WdrNhty1oc3r3/VJ5MT8qb7PIWdhkGZTFCycx1RsGHCd23y+mSeVsWdhTqZZAd1Ak/stIaPI7OgjdDpjtwudMJ5JR84FGoazqYG4AGTGPt6p3wrpRrF8nbtdEGV6seGXsuG1Ia9jsODtx2di0DmfUwjt0h1K5+LTgNdh/mAbjswQJ9U13+uv8BeXfpiX/AKa6iCUappBaJkDC9Bb2xcZMfX9k+bJscT/pKTtiaza9nzPWr51GJEtmJRm2jHsDyAA4SjeLtLqjeGb9stDRENeXcweBHbqs3Q6wDDTwHAlsDcXSOhGRKqlLjsyq2ujPvHMFUMbBnmOiN8L0QKlAsqkVPM6TDhiB2ICMb1reSB8yB+6y6/nY/FFMI21lKXltAJBgwiu8Q0xjcD/4n/8ASXq3bajS4HH0/dImcm9tFrSS9mDYXBLiDnJWqWwzAyk7C2BcSO5zBH3Ez9VqOtTHp7/0VWalyAxLo8xqrSBuiO8KaXa7xPM+vC2byyB/HOziRIP7z9Am9L0alTdIaTIxOfrhOeeZx/6IeGnYjZ03MPCcduP5VsuYz+QD/SF1+2Ij7QvPedU96LNOUeU1C3IyRgpexoy7C9Bc28yI9iVn6bZPa8kggdgMfdVxlXBk7X7bGGNcOv2RBUPdWuKxbztHzBWfXugeKjR/pJSZl2P5aN200ZtWCazN3Xa6ifuHoGseHA2CCHtkbg0tL/aDH3XuNK11hEgU8Y4bz7BPXt22q2HbPQyZHrKnfkcX0Kq7T05Pl1zpFBzAaTg138jnHd75IS+j0qbX7a4YB/O8uDf/AKyvpLfhkASDHEOaD9UVmisFQXGyXBpkOqUww9pwqMXkct7Ay5eP0eftLSnE0XUnt9PiOH3TVTRDU87CwOH5dpg+i9o1zHtAMZAkTMY4BHKWptotdhoPqZKTSne9k/zt9aPL6bpm8EONJjhy34Z3T7lMHSTTfOI7hgn2M4XqXsoOO40wXDg7BuSTqbXO28D/ABNQpp/YKyvfrRWwbHUj2aPvKmsU37CB+EiA7fUa6T/kBWnZ6YxvRp9djf1T1xaBzIbg9xj+/knKJJazao+Zabqhtqzg7eWY3SATPcFxlw9V7yzvm1GhzDIPYtJ+WChO0tkguY2R+Y02T8/RNUNMZHkhs/yta39FlTsK7TC7Q/BBP0n9Upc2O0gj6FcuLFw6menmd/VZFW5fTd5g6PQl36oOLa7QUT/GbooHpx2lZniGxqNYKlNztwx8JrdweTgbjy0esrR02/a8Y3+7R+yPc03Drg9DKNaQp0+WjNstP3tBf8NzgIdsqOeP8s8pO6tKdInZTe0nkt+IGk+oOCtm2cGyGgCeQ0AZ745SGqW5iTUiehcR+6TVDce+WqPMX9gypktz6YPuAvKappjwfLGeJa39SF7Ks5s/jAjrI+6TunMe0yYxzAP2T4pT2W8qT1ro8BX0e4mOCeP/AGQ3/wAlr6T4bq/ie10/OiWx8g/9kf8Aj2iWyXMyOI+yc0rU2NENLoH5SZj0CLJ5GRw+in4O9oSdpG0y4FxB5MfTlX2x6LVvb4OGGz6kZ/VYtzdno3P9+qnmqyexkzou9oPZUpQ3AAjsst+qEHIj2yu1L/EiE74a9DPZvNqT/STCM35fZeXdroDeM/Kf3T2n+K2yP+0OAPeQfp/Vd+NfsCj0lB47CfktSlVBHA+XCxx4gpRLqTT1iRzJ+2YhJ1fEVu0D/sbj5pJc0YJkfskfDVPSB4v+GxegGQQIjMvbwvMXGhN37mP+GOrQR9ORhWPi+2A/+ICRHJZBgD36fdL1PEVF4Gy3DI7PJEfL3+yojBlxrrZy409NH//Z"/>
          <p:cNvSpPr>
            <a:spLocks noChangeAspect="1" noChangeArrowheads="1"/>
          </p:cNvSpPr>
          <p:nvPr/>
        </p:nvSpPr>
        <p:spPr bwMode="auto">
          <a:xfrm>
            <a:off x="63500" y="-3841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5" name="AutoShape 4" descr="data:image/jpeg;base64,/9j/4AAQSkZJRgABAQAAAQABAAD/2wCEAAkGBhQSEBQQEhIVEhAQEA8UEBAUEA8QEBQPFBQVFBQQFBQXHCYeFxkjGRQUHy8gIycpLCwsFR4xNTAqNSYrLCkBCQoKDgwOGg8PGiwcHx0pLCkpKSkpKSkpKSkpKSkpKSkpKSkpLCkpKSkpKSwpKSwpKSwpKSksKSwpLCksLCwsKf/AABEIAMABAAMBIgACEQEDEQH/xAAbAAACAwEBAQAAAAAAAAAAAAADBAACBQEGB//EADwQAAEDAwMCBAQEBAUDBQAAAAEAAhEDBCEFEjFBUQYiYYETcZGhMkKxwRRS0fBicoLh8RUjkhYzNKLC/8QAGgEAAwEBAQEAAAAAAAAAAAAAAgMEAQAFBv/EACQRAAMAAgICAgMBAQEAAAAAAAABAgMREiEEMRNBFCJRYTIj/9oADAMBAAIRAxEAPwD4cooouOIooouOOhWXAF1CMRxRRcK04iii6FxhAERoUaroGxsyQqFcldhYNQJyorvC4AjRPS7CMao5ivTCs4IN9juK0KELis9VTESv2RRRRaYRRRRccRRRRccRM27UsmbdDXoOPYwWK9GiugJui1S1WkWwtsCWLrUSoQqAINlqkxArbFxoRQxWtnjTHICQugK7mqq7Z3HTIuFQlcWnHQoVAoVhn0cXVwLsLTEFphE2rlNuEw1uEqmehix7QrC6CiVGIZXewaniyj1UBWcuMRiGuwzAuvXWBQhLHa6F3NQ3I1QoBKbJLekRRRREKO7VIRmP8qESs2McpIqoootFkTNuUsj0Shr0FHsdY5PUOFmMcnaVXCltFuN/sHdSBUFDsuNqdlfcUjs9OLlHnqYRwEOlTTFNsCVdTPMwx0L1EElFqoRCNE2R9nJUCi6FopFgFHBWaFHBDsdrooArtCqAiMC5nQhim3CMwJffCYotSaPVw6fSO1KeEpUamLiql3OldGwM7W9AiuBdXdqaQa2wzThWVKYRYS2WRO0J10JN1ilS1Ol9EGadUcUUURCCKKwapsWbC4sqrBqkIrWrGwpnYIsVqZRHNVIWb2E50NNVxUSYqqGqg4BK9D9KqmxWws63emQ9JqSmMrM2k+F345VaQVgxUPQiXXFaKEqPCMKaHUctTMqNLbAqzQuI9IhaxcTtnWNgK7aUo9OmCrtpQkuz0pwNoTfTUaEWqMoaLfRO540WDZKYBS7SrfFQNbKoqZK1moaKXShuCJCci72gcotESgymrVqKukJxp1Wi9OlBRC1FLQCmqFAHPopqvXZ7WLx+tGXWoJZzFq3bQs+qE3HW0ReTiSYmQutVnNXA1UbPJ46YQBWhcAVksplAScojCqPautRexa6YXag1Cjt4QKzEMh5VqdoEooo1NIw9JyMHoDQisCUx8g7cIu3KpTeFb4olc9lOPip0y1cwEoSi1qsoKKVpCM98q6IoCuwuEIhA7bVEyXpKgmAVPS7PYwW+JK6CxFccKtNuVy9A5J5UmcKs2nKK+im7OhKF3pbHzh29MS+GlqxWrXpQCkn0V0XvsDNjfpCATlu6MqVbXqq0x0TW1SJceOsddjDHyUZ1xCCBGFHsKS0melN0pevYOpcoEqzmqrgmpI8/JVU9sE8roCq4I1JuEb6RJKdUcaFfarNYiNpJbotnH0LPprgamixUDFvIF4uyrGoVU9E7ToqleksVdh3grgZ5auNR3NQgE7Z5zjTCNKNSQWhMUG5S6HTPYgomTbKrrdM5IS8Fr6AgKzaSboW6Zp2kpdZUirH4dUtsz20111NPVLaHQr3FqAwHqUPyD/xdJiDcJikycqU6CbYICG6H+P47+/QtUok8dE3pOnF7oKa0y0LyR0jK3dOswwk9VLlz8U0vZV8CmlYjqOkxTnthD0iwLuM4K2rxhc1rericLa0nw/saCex+q89+Q5jTKXK/6PC6jZkD3SdS1kjGI5XvNc0wDMRheMuL2HFsYCo8fM7Wl9CKx/YhX429UtTokGU823LiCMyU5f6eWNB6fuq/kU/r/TF43L9v4IttSQT2CofwrRsp2n1VTZywHqSg+TvsqeFa2jFhVqNwtGrZ7X7V2+t2hgjlPWRbR514HpmI4I1DhFZRVnUk10vRFGCpfIEHZRhVgIBELhXa2EraC/EVqbsoLWolNqxoZFNs0qLwGlJ3LwVR5KVqEoIjvY7yM/WtEcZVdq41EAT/AEealyOsYjU8FVYE1RtZSqosiCWbB1Ra9uAr21qSYAWjX0d8CAeFNWRKvZ6uPF+mtGOwLSZbQAUmLN0xBlbbqW2kNw4jCDLfrX2bM9aaM+6oNnceizvi7zt6Smbmg8yYO0ymNF0Rz3gwSJE/JEqmJbpiKlukkhM2paYIiUZlueYXudQ8PfFw3GwckLNoaG4gt2mfy45KjXmzU7LJjg9DPhjTmkH1aSfQpq8tgHQMGVu+HvCtSnTO/G5rhHUSrHw64PjLh3jovMeVvI3szLUUtJ+jytZh+K0c7YXrrdpNIQPaUxR0Bgduf0GMJ6i5rBDRifRbbdsTWWVOktmfqGk7qIkeaF4LU/B7j5x16L6yy4aRPPokq7GvOG5E+VHiqsb6Yn5m1po+beH9D2k7xgd1r6tpbPhgHgz/ALL1TtI3tkNiTkJbXdIOxrQCBESO6RlzU8nJsvw5Z6k+e2ukF2QOHZ7QtfUdIDWtdEL0+haKQwscOvKB46b8Ok1rR5gO3RF+TWTIkg6yTy4Hz28tgHF8ysz4Re6OihqP3GZzOFt6dYSA6DxnC9l18S7ZO4T9nmKtLaSFRaF1by4/NJ/AMwq5pNCHja9C9RnVCctk6W6JhZ1W2RxkTJ83j0vQoH5TDChPo+isxhTK0yXGql9jO1DfRXA5Xal9ot/W+tCxoorKSYFJcfThdz2YvGU96KBiZo1kvKvSGUNeuw0l9I+s6P4MiSRyfL8ltP8ADzW8jERwldN8YUwAXO2/4ZBKF4r8aNfS20vQk+nK+aqKt9tj+WXlpLorT8M05ggAk+/stOr4Tt3t2CNzwQBIJO38UfJefPiym6lTqbgXtHnZuAdP9hI+HPGTGXbn1BtbULszIaHEYA6TATsWGmv230Bl+X6PZ0PBVECC0EAdcqtn4RYw+QASZPyRLzxQxwinUbn1yrW2tCk0ve4GB0Mn6Lmk1rYhPMux6loAAOMEJUaWxrweYVbPxU2t+bb6eiWuL5m/yuPRI4Sno7/190entw0iAULUapBbRota6u8Of5idjKTYDnmMkkkNA6k+hjOs6wP4Sg+Jrr4ds+uHFlW3aXUnjkO/DsPdrpgg4VUxBDkm0aNak04eIOAegnui/wDSKQALuOeYXiPDWvXV3UbXuSadCkH05Y2KdSrwXPHAGee4C9hTrNfULY3U2sYRUB3AvJcCyBjADT/qWZIUPQXKta2dqspAHaIE9OVjsuQ2p5Z5yvQ/wNE9/uEC4tqbCABMlDy0u0Nik+uxyy2FvSSuXrREAAlcZUa3GR7JfW9WZQoPqk5a0kCMz0x81vCaEdqtopa2pBkhL6/YNe3I6JbwleOFqyZe47nEkn8ziYErT1RwLQZDdxa0SY8zsBoPclIrHM9IfN0rTZ4Kr4YpFxMZVqWlBrSOIWnXphhPmyCeV57Wtc2HB5BT5XJa7LXVv0Y1TTJe6B1KNp/h+SS4ZWe7xSA1zNsOLXAOnM91q+FfEwcwNePOxo80/igwjyTnmGypZpTUjN1poaCPRYFfRmiTEr013qTXnHH95SNTOEnHdwGqVHkX6bJiFepo0D1XpHW0GYVRQkwrPymbwn+HlnaK6JhEtNKcTlq9lStmxBTDaTQOEFedWtaMURL2YjPDbdswZS134f7BevocRAhOMsg4cKP8vLL2Hyl9Hy6toThmMK1tp/plfRLrTAREBYdejSp1BTcYc6OmBPEquPNq1rXYHGF2Y9Y7Rzn0SFS/e7yjhaj7GeRlCZpcGU6Lhe/YDTYnT04uEpgaXAJOIGJIAnsta0th35Sut2hLA0ZhwMH3OUM5nVa2dklTDZveHdNGwPgZA4MgendM39kCcHCU0B5o09pIzuLunmJnj3KcN009QFFSfyN7F72kIfE+CC+J2ESPSRP2W/oepUrhsszByCII9fksW8LCwh0EwYGcmMJHwhXbSBk7XTI7wQAWn3CascuG37E26VH1HT7RkdlmeL6IqUTQbw8jcf8AKZhZ9PxA0jk+UHjv0JSer6k0ta7cQXtBA7E8pcri9pCvidPtm5o942hRZTxAB+p5WtQ1SmGiAGtHYAAey8HZVxjzTPQ90za3svuJ4b8NozjA6fVc9vbMeCT2LdfpPrfw4Mu+GahjgNmMnuhVXtJiTj6r5rQ1wtvHVAS0Cm5sgchp8oK1/COuGrc1qlWM7GtbJ4aOfumVj0t/wz4+Ho97a1mu8pMHoUatpLXtyQ77hYrtSY0yZniB2XausN5a8iR+EiAlJf4LcVvp6Aau59s2oacBtOg5wn8IeS4Nz0Hk49Uq3xAalJgdDnubT+JADmh4ALvTDgsjxLdPqUagBL5a0Qcg7SSBB9Sh6Iw/wzN5JeQSfmSTEKiYXDYNJ77M+91J1atVbx8N+CJzPdKVdP3iDn9Vy6oGndl2Q17ZPMHBBCfD4W5I49yV4s300eeufDImYMImnaeKRLi4kQYBHA9F6RtwFm6uGmm7odpQznyV+tfZRUx/0jC0u4ipB/PkOxhoJgH1W866avJ6eJecTD8H/DnH6LeeRsmE/wAmFyA8Zvj2Wvb2C0D8zoJ7BPWVdrnNDTuDmuM/5V5XVrqWEcHoraIC1oduyJ254C5+Onj36O+Z89I9o+3yuupHusQarUP5iiDU38Ez7KL4aRRvY+L/AKdkSjrZO5rDljy09MwD9M8/NYd1fQDiCeEhp2qOFVzYw4gkz1AiVRPj8pbZLkycLlG9q19WeyGktIPIPK8zc29YOFVx3EEc5yOFv/xU9VR7ZW4snx9aQ141Rdl9P/CHcXcDAyeqpSpEKVnuaMBApW+ijRy3uDOeFao/cSTwuU67nCIH0XAzkdUTS3sDI+gtrUc/gQB3yUYUCfzIVldEAtcI7YTFOo0dcoa6fRPH+nK1sQJJWTUqEHyyt2pd4xHusO6rGensixe+ylJHbbUXh+eDymnagCWhxwBj0WZSlzoARnWBc75p7mdiciSPQ2BaSIK17moA3gZ5jv3Kw9MsdsZWtd2/lMZkJWTQhezz1zWDXGAPMCCeqlhXDDIxJ6Je+tfNGfquU7QnCzrXsp0tGnqetS4kO7RlaWm6wKhA5x9F5e40U903ZeHnlobuIb6Y+vdc5jXsTSR6O/1FrQYIMc9VhP8AE8YAVr7w69rMOJ9JWK/TiOQ76SmY5nXsltG1Vvi55/lAH1gSqm+CzNu48GepyAjNsispL+jcaTG33nHqgPrg85lCdZlU/hUKmR3YuGBhx1Tlu6REpSozKZtRHKK/WxsaFrvRXOMkghA/6G9uWmfePstV+osbjdJQqurU+5PyWzky+tAPHj3tsmm27mkl5xCNd3IBAQqDm1TiRAQ7uyyIKB93+w1dT0BvKMgkZWfQcQ71WjVAaO6zqTzunuqcfpiX3Wz0Fu4QJCdpsaf+Ehb0ZCepUO5Xn5NFSF23cj/ZD/ixx3QmERzn1n9Zys67qkO/uE+MSb0geX9N62pg5wh3+0EHuQDHPsFnW2oCMkBMtrsfh0HMjjlB8bmtsKtVOkbtPTGuAInjqqnSB1x6rR0quC325gD9l25cBw4fLcJ/VSzb3pibWn0Y9zpgDS4HgH7JPStK+KN3T5I1897jsa1zgeoDo94Wx4RoVAwh8bQ6AM/Yxke6q1qNiXbB0PDREmM9MdFXUNF2taRyOcFe/tLBrhJPHY5WdrNhty1oc3r3/VJ5MT8qb7PIWdhkGZTFCycx1RsGHCd23y+mSeVsWdhTqZZAd1Ak/stIaPI7OgjdDpjtwudMJ5JR84FGoazqYG4AGTGPt6p3wrpRrF8nbtdEGV6seGXsuG1Ia9jsODtx2di0DmfUwjt0h1K5+LTgNdh/mAbjswQJ9U13+uv8BeXfpiX/AKa6iCUappBaJkDC9Bb2xcZMfX9k+bJscT/pKTtiaza9nzPWr51GJEtmJRm2jHsDyAA4SjeLtLqjeGb9stDRENeXcweBHbqs3Q6wDDTwHAlsDcXSOhGRKqlLjsyq2ujPvHMFUMbBnmOiN8L0QKlAsqkVPM6TDhiB2ICMb1reSB8yB+6y6/nY/FFMI21lKXltAJBgwiu8Q0xjcD/4n/8ASXq3bajS4HH0/dImcm9tFrSS9mDYXBLiDnJWqWwzAyk7C2BcSO5zBH3Ez9VqOtTHp7/0VWalyAxLo8xqrSBuiO8KaXa7xPM+vC2byyB/HOziRIP7z9Am9L0alTdIaTIxOfrhOeeZx/6IeGnYjZ03MPCcduP5VsuYz+QD/SF1+2Ij7QvPedU96LNOUeU1C3IyRgpexoy7C9Bc28yI9iVn6bZPa8kggdgMfdVxlXBk7X7bGGNcOv2RBUPdWuKxbztHzBWfXugeKjR/pJSZl2P5aN200ZtWCazN3Xa6ifuHoGseHA2CCHtkbg0tL/aDH3XuNK11hEgU8Y4bz7BPXt22q2HbPQyZHrKnfkcX0Kq7T05Pl1zpFBzAaTg138jnHd75IS+j0qbX7a4YB/O8uDf/AKyvpLfhkASDHEOaD9UVmisFQXGyXBpkOqUww9pwqMXkct7Ay5eP0eftLSnE0XUnt9PiOH3TVTRDU87CwOH5dpg+i9o1zHtAMZAkTMY4BHKWptotdhoPqZKTSne9k/zt9aPL6bpm8EONJjhy34Z3T7lMHSTTfOI7hgn2M4XqXsoOO40wXDg7BuSTqbXO28D/ABNQpp/YKyvfrRWwbHUj2aPvKmsU37CB+EiA7fUa6T/kBWnZ6YxvRp9djf1T1xaBzIbg9xj+/knKJJazao+Zabqhtqzg7eWY3SATPcFxlw9V7yzvm1GhzDIPYtJ+WChO0tkguY2R+Y02T8/RNUNMZHkhs/yta39FlTsK7TC7Q/BBP0n9Upc2O0gj6FcuLFw6menmd/VZFW5fTd5g6PQl36oOLa7QUT/GbooHpx2lZniGxqNYKlNztwx8JrdweTgbjy0esrR02/a8Y3+7R+yPc03Drg9DKNaQp0+WjNstP3tBf8NzgIdsqOeP8s8pO6tKdInZTe0nkt+IGk+oOCtm2cGyGgCeQ0AZ745SGqW5iTUiehcR+6TVDce+WqPMX9gypktz6YPuAvKappjwfLGeJa39SF7Ks5s/jAjrI+6TunMe0yYxzAP2T4pT2W8qT1ro8BX0e4mOCeP/AGQ3/wAlr6T4bq/ie10/OiWx8g/9kf8Aj2iWyXMyOI+yc0rU2NENLoH5SZj0CLJ5GRw+in4O9oSdpG0y4FxB5MfTlX2x6LVvb4OGGz6kZ/VYtzdno3P9+qnmqyexkzou9oPZUpQ3AAjsst+qEHIj2yu1L/EiE74a9DPZvNqT/STCM35fZeXdroDeM/Kf3T2n+K2yP+0OAPeQfp/Vd+NfsCj0lB47CfktSlVBHA+XCxx4gpRLqTT1iRzJ+2YhJ1fEVu0D/sbj5pJc0YJkfskfDVPSB4v+GxegGQQIjMvbwvMXGhN37mP+GOrQR9ORhWPi+2A/+ICRHJZBgD36fdL1PEVF4Gy3DI7PJEfL3+yojBlxrrZy409NH//Z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28575" y="-1096963"/>
            <a:ext cx="3048000" cy="228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1030" name="Picture 6" descr="http://lh6.ggpht.com/_eEVo3Jc_X8k/TI539DrDmII/AAAAAAAAAUw/KXUzIn_DpJE/lago%20de%20fuego%20la%20condenacion%20eterna%5B13%5D.jpg?imgmax=800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543" y="2420888"/>
            <a:ext cx="2972746" cy="2533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s://encrypted-tbn3.gstatic.com/images?q=tbn:ANd9GcSLRhSxWPK9cc2mkjqtgNOb7rpXAocWl_WrC5XURhYvBWYuC6b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5026535"/>
            <a:ext cx="1800200" cy="1282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s://encrypted-tbn0.gstatic.com/images?q=tbn:ANd9GcSvcNKoOwQwsvsI1dHdjgPuiPrZnvY8zlD4Rt2bxSMXiB4KksBW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348880"/>
            <a:ext cx="2699792" cy="2605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-43543" y="6309320"/>
            <a:ext cx="918754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FF0000"/>
                </a:solidFill>
              </a:rPr>
              <a:t>Cristo nos liberó de la </a:t>
            </a:r>
            <a:r>
              <a:rPr lang="es-CO" sz="2000" b="1" dirty="0" smtClean="0">
                <a:solidFill>
                  <a:srgbClr val="FF0000"/>
                </a:solidFill>
              </a:rPr>
              <a:t>muerte, los que debiéramos estar hay éramos tu y yo.</a:t>
            </a:r>
            <a:endParaRPr lang="es-CO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8176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92688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Rom.5:7</a:t>
            </a:r>
            <a:r>
              <a:rPr lang="es-CO" dirty="0" smtClean="0"/>
              <a:t>.</a:t>
            </a:r>
            <a:r>
              <a:rPr lang="es-CO" dirty="0"/>
              <a:t>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«</a:t>
            </a:r>
            <a:r>
              <a:rPr lang="es-CO" i="1" dirty="0" smtClean="0">
                <a:latin typeface="Agency FB" pitchFamily="34" charset="0"/>
              </a:rPr>
              <a:t>Ciertamente</a:t>
            </a:r>
            <a:r>
              <a:rPr lang="es-CO" i="1" dirty="0">
                <a:latin typeface="Agency FB" pitchFamily="34" charset="0"/>
              </a:rPr>
              <a:t>, apenas morirá alguno por un justo; con todo, pudiera ser que alguno osara morir por el </a:t>
            </a:r>
            <a:r>
              <a:rPr lang="es-CO" i="1" dirty="0" smtClean="0">
                <a:latin typeface="Agency FB" pitchFamily="34" charset="0"/>
              </a:rPr>
              <a:t>bueno</a:t>
            </a:r>
            <a:r>
              <a:rPr lang="es-CO" dirty="0" smtClean="0"/>
              <a:t>».</a:t>
            </a:r>
          </a:p>
          <a:p>
            <a:pPr marL="0" indent="0" algn="ctr">
              <a:buNone/>
            </a:pPr>
            <a:endParaRPr lang="es-CO" dirty="0"/>
          </a:p>
          <a:p>
            <a:pPr marL="0" indent="0" algn="ctr">
              <a:buNone/>
            </a:pPr>
            <a:r>
              <a:rPr lang="es-CO" dirty="0" smtClean="0"/>
              <a:t>¡Recuerda la ilustración de </a:t>
            </a:r>
            <a:r>
              <a:rPr lang="es-CO" dirty="0"/>
              <a:t>Maximiliano </a:t>
            </a:r>
            <a:r>
              <a:rPr lang="es-CO" dirty="0" smtClean="0"/>
              <a:t>Kolbe quien murió para salvar a su compañero quien tenía una esposa e hijos? </a:t>
            </a:r>
          </a:p>
          <a:p>
            <a:pPr marL="0" indent="0" algn="ctr">
              <a:buNone/>
            </a:pPr>
            <a:r>
              <a:rPr lang="es-CO" dirty="0" smtClean="0"/>
              <a:t>¿Usted estaría dispuesto a morir para que viviera un hombre bueno como los hizo Kolbe? Sí o no.</a:t>
            </a:r>
          </a:p>
          <a:p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Ahora a la inversa: ¿Estaría dispuesto a morir por salvar a un hombre malo, como lo </a:t>
            </a:r>
            <a:r>
              <a:rPr lang="es-CO" dirty="0"/>
              <a:t>hizo C</a:t>
            </a:r>
            <a:r>
              <a:rPr lang="es-CO" dirty="0" smtClean="0"/>
              <a:t>risto, «</a:t>
            </a:r>
            <a:r>
              <a:rPr lang="es-CO" dirty="0">
                <a:latin typeface="Agency FB" pitchFamily="34" charset="0"/>
              </a:rPr>
              <a:t>Porque Cristo, cuando aún éramos débiles, a su tiempo </a:t>
            </a:r>
            <a:r>
              <a:rPr lang="es-CO" u="sng" dirty="0">
                <a:latin typeface="Agency FB" pitchFamily="34" charset="0"/>
              </a:rPr>
              <a:t>murió por los </a:t>
            </a:r>
            <a:r>
              <a:rPr lang="es-CO" u="sng" dirty="0" smtClean="0">
                <a:latin typeface="Agency FB" pitchFamily="34" charset="0"/>
              </a:rPr>
              <a:t>impíos</a:t>
            </a:r>
            <a:r>
              <a:rPr lang="es-CO" dirty="0" smtClean="0"/>
              <a:t>? </a:t>
            </a:r>
          </a:p>
          <a:p>
            <a:pPr marL="0" indent="0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Sin duda que usted respondería: ¡</a:t>
            </a:r>
            <a:r>
              <a:rPr lang="es-CO" dirty="0" smtClean="0">
                <a:latin typeface="Agency FB" pitchFamily="34" charset="0"/>
              </a:rPr>
              <a:t>No morí para que viviera el hombre bueno, mucho menos lo voy a hacer para que viva el malo! 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548742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160915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Rom.5:8</a:t>
            </a:r>
            <a:r>
              <a:rPr lang="es-CO" dirty="0" smtClean="0"/>
              <a:t> dice: «</a:t>
            </a:r>
            <a:r>
              <a:rPr lang="es-CO" dirty="0" smtClean="0">
                <a:latin typeface="Agency FB" pitchFamily="34" charset="0"/>
              </a:rPr>
              <a:t>Mas </a:t>
            </a:r>
            <a:r>
              <a:rPr lang="es-CO" dirty="0">
                <a:latin typeface="Agency FB" pitchFamily="34" charset="0"/>
              </a:rPr>
              <a:t>Dios muestra su amor para con nosotros, en que siendo aún pecadores, Cristo murió por </a:t>
            </a:r>
            <a:r>
              <a:rPr lang="es-CO" dirty="0" smtClean="0">
                <a:latin typeface="Agency FB" pitchFamily="34" charset="0"/>
              </a:rPr>
              <a:t>nosotros</a:t>
            </a:r>
            <a:r>
              <a:rPr lang="es-CO" dirty="0" smtClean="0"/>
              <a:t>».</a:t>
            </a:r>
          </a:p>
        </p:txBody>
      </p:sp>
      <p:sp>
        <p:nvSpPr>
          <p:cNvPr id="4" name="AutoShape 2" descr="data:image/jpeg;base64,/9j/4AAQSkZJRgABAQAAAQABAAD/2wCEAAkGBxQREhQUExQUFRQXFxkaGBcXGB0aIBwaGR0fHCAbHh8dHSghHR8lIB0fITEhJiksLi4uHyAzODMvNyguLi0BCgoKBQUFDgUFDisZExkrKysrKysrKysrKysrKysrKysrKysrKysrKysrKysrKysrKysrKysrKysrKysrKysrK//AABEIAKIBAAMBIgACEQEDEQH/xAAbAAACAgMBAAAAAAAAAAAAAAAABgQFAgMHAf/EAEMQAAICAQMCBAMGAwQJAgcAAAECAxEEABIhBTEGEyJBMlFhBxQjQnGBUpGhFSQzYjRDU3KCorGzwXSSF0Rjo7LR8f/EABQBAQAAAAAAAAAAAAAAAAAAAAD/xAAUEQEAAAAAAAAAAAAAAAAAAAAA/9oADAMBAAIRAxEAPwDuOjRpT8XeOYcF1hVDkZTC1hQgUPm5/KP2JPy0DZo1yLqPWupZILPl4+BELJVAGZVBqyzspqvcAd9Lz52AzEz5WRlxgkMN+Ts4HclS6n24scaDtvUOuY2P/jTwx/R3UH+ROqKb7SemjtkiSv8AZqz/ALekHnSXh9HxIPXGvTwJFBWqJ2kcFTI3AI9zWmPwv0uJ3tTQtr2MXXt7OrFQwJ7E8D9dBLX7Uum3RmZPq8TqP0JK9/pqZD9ofTGIAzYLPHLV/wBdW+VLHjRfiMzC6G63Zmbso+ZPYDVGeq4U0W98Y05iQLJjld7znaqqXUBrJ+IGgOSdAwydWgVVdpogjmkYuoDH5Kbonj21LB1xXoPhEZL9R8yIJiYxyY4IXq0lmRHY8EhdoCkEH8x1I+zHw6vVsRcnO8x9m2HHAZkCxxIoLrtPxFywLf5dB2PRpIPh7qOJZw80TxgcQZilzx7CVSGA7dwf11iv2hjHFdRxcjDbi22GSI2asSJYHPsarjQPOjUPpXVYcqMSwSJLGeNyGxfyPyP0Opd6D3Ro0aA0aNGgNGjRoDRo0aA15evdct8fdWbLzGwUnMEMKKZyrhGd5BaRi6sVyQD76Bn654/w8ZjGHaeYf6nHXzHv61wP3I1S4/2o72asHJCIjs5JTcNgJ/wwSxHHJHb5aVXxsPFMYXHDySllRIYwl0LIZ5JSqj5nnuONWHRZcufekX3HEV0YPGQJ2jTsSzIwoEUDdAcaBvPizKJaNOnSSTx0ZVEqhFDcgLIyjzGK87QAB7kcXpb7R4Y/9Jxs3FHbdLAdt3XxJuX971SYnUsve5HVukKTXZb3UNoJuQV27C9Wz+LMrDaP+0YYTjSEKMvHYsgLfCZFblVb52RoGXoniTFzP9HyIpa7hWFj9u+rbSLkdI6X1YFsaWITpys2MwWRCbpvTRI/XvrT0Hx5shZJ0lyJsZ5Y8mSCMsqLC5TzXuqLAbti21WaoHQdA0aj4ObHNGskTrJGwtWU2CP1GpGgSPH/AIubHK4mK0f3qQWWdlCwR9jI24gE/wAK+/8A1TMZo+nQk+bvllN0rmSbJlpQQshPFkrShD39zydHRc1lWXMlRzJlFsgsIpGXaoYpHuBHpUV/51SxK2C/TeqzGXJ3qZpmdwSSwKqiBuwjvdZP5h2rQNGN4V/tCOLIyU3sbY46iRUgHFIwHreQkHdZ49l+bh4QzceOeTH8yL7wVB8pKsKns1MbIuuQvHZRzqFD0fqWbfnSr0/Gc7jFjtvkbd3/ABDwl/NR3JPvpXg6PH06fDaNQghzFj2tyxTJZorZh2UbtwLHkiuLoBG8VdKhxsTLmhUR5OP1EoswABKylZNpHZlAkoAivSP105YHWZukqE6i0b4x/wALLhiKC77TIopC12GHF2NKP2oTGV8mNDWOife90ZBEsoqH1m+FjKEUBd12rXT+sx+dHiWQbnhY32O0Fz/OtBXeN+jtnQRzYrlpEDtHtlKKyyxtGSCv5gH3KeOQOaJ1lDBI4xh93nSMZCuRNIrugVHrgM1KGCVTHueKHNF0Pq/9mZ8nTBG8kDMssBQX5KzGjGw9kD9j7A/KtdJrQLXhbG2JnSX/AI2XO9fLaFir/wC3f76rcvDEPR4Io/O8wQIsAhYq5m2WnwnkbuWu1qy3AOmLokLCFwwALSTsAPk8jEfzBB1lF0iNhA8saGaFVCv7qQBYB71Y7djoKrpPXWSGSXKc7fMZYxsPmHy0G9fLRbJDpIR77aPGr2DqMMuwJLG/mJvUBgdyH8wF8ryOe2qHO8LQuweOQhvPfIIIEoYunlOAp4AKnjuAeaOl+HEaWYv93aVEfJyEuFkk80IiRo5kAG6iQu3ikQ2K5CshxZJetZuN0+Q4kASJsl4wD+IAa8tTwN1gHivSx99MI6d1vHA8vLxcwD2miMTN+6sR/XVD4O8yHJcK8h3TESMfW7CGFlLSOY2DoZIivDptJK960xdG6/kQxQefG+TNk+ZJUNWgEfmBChYhatYxTVZUk22g8x/tB8kyJ1LGbBdE3r6xKsq7gloVAJbcw9FWAQdW/h/xthZr+XDMPN5/CcFH470rAE/PWuXFws/KhkapJ8VS6A9gJbXd8mAKGiLFj6DWjxnh4OSfLyo3eSMI+6JWMkQZiFe09QG4H6cG9A2A691yvwRj9TzMUSLntEsbvFCHhD+YsbFd8hJBLXxxXw886uh4tysE7OpY7Mg+HLxkLxt/voLaM/00D1o0t9F8dYOW/lxZCeYe0b2jH9A1E6ZNAaNGjQGuQT48jZ3VAHIIyEJqJZfSYU22GAUCuLLD3/XXX9co+0roLf2jjzQNHHJNDMrGRd4ZoV3jg+9WL/TvWgo+qMkDYjPKUiYZKLLvVtsrov8Aq4yVUA++9vrpgyIJ4ulZ7yvHJGcVvLO0m7BN7+FYH5Afvql6QJozg5WdivPD5RkM8aLKCk8Q2q0SoCGUkWeR762YvSOl5izww9Tkx4ZJCVxllCKqnaSNkg4txdXx20DT4Q8A4X3bHkkxoWZ8PHV1KA2+22cn3JJr9v5R+hYkGP1SXp+PslxGgM0uOxDrBKHFUGut269ntwdU3iQ9RGM6zZiLjxyLEpx49sk8dAl9ysdoANECgSp5FjUbwT1PA6flSuW21jQRpGiBmZpGkdwFjLbiAie5799A3faN0PGhxJcyOOOHJx1DxSoAhDIQQvFWD8JHuDWrjwLjFIZ9y7S2Zlt7cgzvR4+mkXJ6vP1zPgxTEYMJD94cNy0qRsNu8dgpeht5975GuodGj2xkUR+JMef80rn/AM6BT6ji/wBk5K5MNDDyJUTIh7COSQ0s6fIFiAy/UH9HrST9ocwyGxenpzLPNHI/+SGFhIznj3ICgHvf007aDiGFlR4zydOyDJFJBuRDvZEyIWB2naKXfsNEEmz8NkUI/SepSxwSdPyMDIzI8V9iSQqfNSOUNQaMjdyoI3Ch7WCAS7fah0eG4M+SFZVgYJOjCw2O5ALVXxRn1A/LcPcVi/2ejDDz9ImkgmIUiJn3wy7SWCsD6qNkAhuLOgqPDXV+rYuLDBD06TKSPgSyn7sxj9kMb+pWXtu5HAq++tknhnO6oZhPDFgQSP6wxE0ri91qUpE7D278kGubLB6h1vKUzxLhwrvZRiyhmZdnpO6RSLO4HsO1anSdW6y4KpgYsb/xyZJZfqdqoDR9udBznxB0lcXGyEhEZpJIpSAVT0oTQbs8u5VegAe/FNuDvm+M0XGxYsRRk5PlwtYBdYQQF3uAQWbkhYwdzHgapev9K6rP58zwRRyQwsx2M0q5BKkCOJfjShbbebcj5kGb4c6EuJCFhRkVowwb4mdjGp3cbQSeAdoAA7lieAWpMNcfqPqkLvJis8jPuZnk80ht/k0CduwBfhFAWfibrvQsxvu/mTMAo7Mw2eke7W7Vzfcj9Ncv6wfJy8IKdg8rIA4EhomM7iCD3P5uB8uxJevDbLMn3ZyGVNrjbQIZHV1No5A9QBqh+mg9j8K23mQ5O1irEHaWoscg7lG8AENP8vyAfpLh8L7XRxLRVVWtrFf9cWNNITZ833Jrb9dbcjwwjOZAzby24k9zyrbdwAat0cfcn0rXudRT0/JiFhmcjy0pWJ3RIm9uGPDvJabu4Ur8tBlH4TUeSN4EcSY6hEUpfkF24IfhWLLa1ztIJIPEvpfR3gleVpFe02gCMqQA7uOd5FBWVO35RVXWtH9tzxlBNEtMRucEoqhmY/mHJWNGY8+w7bhrybxIjrMVHojRtzE2Sdm4hVW72hk3E1Rau4Ogy8C423BiB58wyyV9JpHlr9g9anRdAgRkZIwnlxPEgT0hUkKlgFHHdV5r2+us+gRpHBHEm2okWMqpvayqLX9R8tWBOgo/Dnh84qRK0nmeVEIYyECVGp4vk25AUE2AdvAF6WfExlWWfJZJVbFZn8xQQpwxjligPAdmextPwtR4ABPQXkABJIAAsk+w1X9VlVoHutpUbgePQSN3B5+G6Hz0FL4PkJwmBeMxKCI2x6BVAoJFqSu4G/UCfrRsaidDlzmT7xFIkkbbD5E9qVQqG9M4uyu6mJQglWHFXptw2DxqdoUMOF7jae307VxqjPhAJjTY0M0iROkoSMhCkZl3dqQMwBYkKxPf340ELxS3Ts2FfN8ua5hCkkbAFJaLACXjYeODfJIHvqm6FD1yBXSNYpIUkPlffZLmZPkzxkrx8/e/21adQ6DkGW3SOaOeJ0ljWlRZVVVjkYsNzLSsLokEpS+m9QcPq2TjpHulLvEJcaVZRtjMiuqQNZCkvIKbl6beeR6aDd/8QpUJx5cCYdQuo8ZG3LKP41lraEFGyR6dSB1frSAu3T8WRasRx5JV/wBLZSt/y1l0Cdp548uV4/w8SeNtq7BzOATy7AV5Bs2Qb447zOjdSnCefPvYZLfgY+0B1NyMqWKFGFVY7uQQ9nkABXj7RkgKr1HFyMFjXqceZGSfYSJY4qzYGqjxp4gw8qbpjxZeOUGQ4dhKoKCSJhbAkFR7Wa5rTfieKIMgRIFcmUDchS9m4uu2QXx6o5B7j0nWjqGDgx5ESy4cY3Btk3lJsDBWcqfcHajNZFcd9BZeGZ4jjQxxSxSeXEifhyBx6FCmiCbo62dV6DjZQqeCKUf50B/r30sL4T6T1IO6QKrh6ZkVoZFarBNURakMLFEEHkHUJfD2VJktgt1Cd8SNI5XNhZ6bcqRGRKtDsLE0Ca0E7qv2e4KIzwYWOWHJDIWsC+AL7/sb+WkLOgwsaWFZXWGZV3i08jjgE8qytZ7BkBodxpm8WfZ8IsWcYuZPjwtGxaBpSyvIAStO5JUMSdyj4uNY+BMaEYk2fJDApzJVMazUQI0GxASFNsaZuByTXsNBWeFfFC/ecvKSDJy5Ttx4jFHtjEKDfveQsY0DPfJbgAGhyNWmV1jqOTx58WKhAITHQysF9iZWFAEcB1QqT2vtqVCYXvaTJbgqBuKoRxQ37wm322xxka2T7YgzAAOqvLukBNNGtk7FfdfAG93Pt3utBh9lfSQs+fkfiNudYA8pZpGaG/MYs3+c7KAA/D7DXRtLP2bYPk9Lw1oAmFWNe5f1X+vOmbQaM7DSaN4pFDxupVlPYg9xpQ8HZMuFJ/ZuW24gE4cxv8WFeCjHt5kfFjiwRxxp20v+Nukvk4x8njIhImx2+UsfIH6MLQ/MMRoJeKPKnkQn0y/iRg/xDiRR/wArf8TfLVoNVXR8+POggyU+FgJF55BIIKn+ZB1baDwjSdgdJWFHi8xVEDm2logQm2j44G0A7Qx4tGHNHTkdRGw1Mhk/MUCHtRCkst+9qS1UfzH6UHIvFUYGZgW8aqJJ1JY2PxIxtJFqdpMd2OCDweNNvg5iJAIpYmVhdcD03zsRWJH+816WvGcDKMVmorFmQlwOwEhMZLbQQCQw4oN89550weH/ADUyVqVATQdX8p/TfYHekoY/CLUgccaBp6n11YJEjMcrM+yiqGiXYig3w2oDOwv0qLPcakdO6nHkDdEdyezj4Wr5G+f/ACOe2pGZiJKjI6hlYFSD8mBB/oSNL2Z02XGcyY/Kd2jVfUxCgUSWI9RWNC20lUWlAsnQMp50v+Kel47Q7WjT1ywp8QT45o7I5HqFbgPcqNTsDrKSkrzuAYkAE2FYqSONxFggcC6NXqr6N4aAUPIXDly9DvW9mQOW3FiNw5sbdqharkJGN1mCJVWISOJHbYdpp5HfcwBNc2zEj22t/Dr3F63LOR5caiO3t7LVsCEAgcKzbiNpII2k86uMfFRFRQvCfDfNcEXZ+hI/c62s4sCxZ7D9NAqzdPy8hKbbGZIUWTcRw2yVTwo5AZkarH68alHwzvcvLM5JLcL6eGZztJ5JpZCnfsFIAIvTFrxiACTQA5J0GEEIRVUXSgAWbNDjWwHXPc7rGX1Pd9xlTFwVYq+a1FpCp9XlKeNgPp3k881qhm8M7uP7czpUBFiCN5G9PcB4iwHv7GvroOr9Q8zZ+Ft37l+I16dw3Vwedt1x3rVF5uTHF/eFV18tWl3AEAl2LItcvS7VBNexPuNJuN4WwBIshyOttQFhvvFNXuzJEGHz4YasV6dmRKZuj5q5MV22PlOZaI7qshO9OPysb+ugtnnw8v8AxYWKhZBxYjCQybNx7bfUWoNRIViBxqdF0fGkQIjzWJPOQmRy8bISljzLKA+pdp4I3cd9Q/C3iSHqSywyQtj5SACfHcbXHN2DwWWzYb6/XVj1Tw95pLLM6krtIIDDhSqnnnjcTyTybq6ID1fDEQkR1LBUC0npIBRt4YEgspJJLUfVfOqrxamTLl48ccIkhRZZGHmFS3pEZHKFQakO0FvV6+wGm5FCKB7KO5+QH11gctNu8uoQi9xIAr52fbnvoEfqPR8r8Ir54WVqk8th5qBI6hLNYUkNu3NyoJUUwF60t1GaCbPyJllQpKkYYK3ljFDIqyk1TsFd5CRYX1A9hpll8TIJGRRuoIQQGNqzRgk8UABKp72eTVDUnoXW1ytxUAKNpUgk2rKD6uAFYGwVBPII7ggAiR9UknVS03rhlzTE8yAblxSsflNHSB2kB3E0CtGueRN8LeJwcHC/AD4zReSwAJczRw+YQE21sOx1snvtPY66A+MjbSyKdp3LYBpv4h8j9dL3hjomO+FAzRIWlxoRIa5b8JFs/WgBfegB7aCm6bntPAZWAX1gOiSBApIDKDvTcOCvBruKuxqv8Wl5IlxdoBypEgWkkUhXNyMA42Go1b1A/L56u+shMcDGg3WRvlos0ppQqvvtmbhaJKP2F171fh2Ay9WQN5hXFxWf1jtJkMB32LyVTvtHw6Do8aBQAAAAKAHAAHtrLRo0Brw690aBO6E33LqE+GeIpwcnH+QYmpox7cMQ9f5jq36n1poZQnkllIBVgwF80xJalULa9zZs0ONQ/HnTneBciAXk4redD3s7fjj47h0ta/T3A1OWSPPxUlj2sHVZIi9lQ9WpYAgkA9wCNBY40u9QaK/Q1/PjuPe9asnAWQ25Yiq27iF/kDz++qjw91IKGhkKqYr49KhEBACkD4R/DuALLzXBOr+WmUi6BHcGu/yI/wCo0HL/ALQ8Ax4uVGNxCwFlIpRSevgWSao2eBde/Gsuhh5vu5tWjlVCxjl5UML3UWrv9OPbVv4lkjdtvm740pGUyKVs8bSbJLtuIKn1mlCbT6io+CuoKmO8DSJ/d5pIgHnjXct7kISVSyrR2gBvy13vQdnU69Oqnww5OOtrtosOKqrNEVI/Ff5v2HbVteghZ+DvQhG8tiyksoHO0g7W9yD2NEGiedVPSceWB2M2zYgYtMztbelWLd9qLe4bfYAfPTHeo+Q8ZIjcpbg0jEWwHf0nvXvoNWN1OKRiqEkg03pb0tV0xI9Jrmj9PmNQ+t9FOSw/EKCkB2khqWWOQ0QRVhCv76idQ6QMdRLC23y+fW5CIhcPKxAZd5Nfnah+lg7ej+JUkAEm1TttnDLsBuqsngnkgHkgE9tBsxektFO0zSAoFcKtEbUOyh8VcbD7e9+51SZ3m9SxpHkk+7YEiE7UW5pYSO7MbCBx2QKWoiyCaDhlSoEYuQECksSaG33JOkTFmZOnYkZUADe0amwWjik24qEckEloGN/IgjkjQUONBICMeCFxi40bO4Xkr6nIih3hhJLuDeY+0ncGVSta6Vi9Dx9oJiDmhzNcjfPkvZvVZ1voJTGVoSyzQQsFeNEaRvQw2guOCWN2K7sLF2IHgfryqEx5pjNM4aR5gxMILvtjijkY+tqFUpb1I9m+NA0HomOf9RD+oRQf5gWNU/VfC5DGbFkeKauwNhq9jf8A0Nj9O4Zwde6DjniDNkiyYesrY8gJj5kQBX0MxXetjlbaiOSrLtPKnXWsDMSeNJYmDxuoZWHYg++lnrUSRZYLBfKmXbMrfCySERt34sSNET9HkPc6rPsxnONLmdLdgWxZC0I7EwS+oEC+QC3NcDcB76C7lGXkqVry1PmAngBgd6iwRuogqR2Ng3Y75N4TSTd5rFg8TxlSd1LI25grHmiQt3fw8UONMg1hOhKsFO0kEBquiR3r6aCI+HChklYLyPWzcilA73wOFF/oNbhloE3kkL9VINk18JF2T2Fc6W38KSkV94QAsGYeSTuI8r+KU/7MizZp25v1a2L4ekRixyUG6UNRjP8AtJZFQXJ33yr/AO2vfgLTr2aFw55VNgQOykfLYSCNbOgQCHHggLAtFDEpo/JQt/vtOlfK8OxvjeQchB/d/uycGM2KRtgL16mTg7W5Ngn3nwdH+9RRSJJ5cMiRP5YU8DywAAdw7XY44NnvVBr8VxAvsRZCzC3CITYPFlgCAeKo6h/ZxAPvHU5BV+fHBQNgeRGLA/4nfXviPJuZyxYRoPUKYkKt2Qo2lbo07h1PFHU77MMZl6fFI4qSctkOK2+qZi/A+XIr6aBr0aNGgNGjRoDSf4NAxcjMwOyRsJ4B/wDSnslV4HCyBv03Ae2nDSj4rBgzcDLHCl2xZuLtZ68u+faUAe9byfroJ3iXo4lKSqCZEaPu1KFVtxItW2miQWWiQe/AqR0nqMUkaITCrlATCrWNr3yAwBZDzR20aPy1bnSh1LH+5yh1jH3fl39SxqlOjF3ZlJYi2cW6gBSACdBI6jNHPGxiSRFh4DGMopB22qhgCQQR6gK4/UaQln+79SkUvsGRjJIGLCjLEWVuSQO1cUeDYGul9VmZ4i4eJYGS9zfE4YdhupUvjk7u/bXNvGKPjTYmQ6KvkZC7zV0kwEbAMBVbSDXc0DtA0Dx4WybemcepTQBJDHjleFW+90CfrrfhnIaRnVgVaWYG1+FYiFRAd1ANtJ7X6j9NVGE9yx7DC0gPsGcDijbqdi2LF9/6adMJKRRSqABwnYfpwONAsLF1F0kshGYsEBZaCtHFz6RYYP5oHerF7hzrN+h5MkjvJIo3gKdrt8AaU0DXpsOh47FB3016gZ/VoYQxd1AWt1c7QxIDNV7VsH1NS8d9BLkjBUhgCCKIPYj3u9Vub0SGRaraSb3KSCeVJB+YYIFI/h441T9V6rNLcccTsfNhYLVXEPKlIJ+FQwEq2xolSvuNb8LoE3mwySTcQO5RQASVJlUBjVAGN1BAHdAb0EXruE39zgmJkimyz5tfCFQSyxx0fy7ljWvcLrd4pP48A9gYP65mOP8AxqR4uO84kIA82TKjaNiCQnk/iux/4FZP1caj+LhU2O3tcd/8OXjN/QWdA1HST4i6THDkfeGZ4oitvKCo2sgVI4wzf4Ufdtqi2c9+dpd9RepYKTxtG4tWHt3BBsMPkQQCD7EDQVnhLrgyoFNkuoUMWUpv9vMCnkKxDcHkUQarV6NIOB1iPEmkOdleVJEWRIQu1WRrfzqALSlgpYvwqtvXuG084uQsiK6HcjqGUj3DCwf5aBe8aChAw7l5Iz/utC7kf+6ND+2lX7TwcXqHTMuCxO8v3dvk0ZI9LAckDcf040y+OJaMAPYF2+fJ2wKP3acfy0udVyTm+IoIFBKYMbSvzQ8xlBH/AOcY4+bfLQOEXimEru52lpAlAkt5e+yePTflPVnmv20ZHX2sKsLgsARuoEbxIEJAsi2QCj23D3Fa3YHQo0FsoZyZCT7fiu7lR8wPMZQTzR+urYIPkP8A+aBbOflTRHykIYiMKSu0gNHuMm5xTUxCkBRVE/TW8dPnkBLttYvEw9ZNBQu5aHpBvfz72L7av9eVoF7B8JRoF3MzOqkFhS2T5Nt7nd+AvN+7fPi9x4AiKi8KqhR9ABQ1sJ1qy2ARyxobTZJrivnYr9b0HNfHMbJjzRp6pJXWDe1g7p2EW4V2q7s3fs3Fa6Vi46xoqIKRFCqPkqigP5DXMerxeZL0+INYbNiYsgYo2xJJB6zuDNa81If0+XUxoPdGjRoDRo0aA1T+LOjffcSeC9rOh2N/C45U/swH9dXGjQU/hPrH3zFimIKsQVdT3WRCVdT+jA6n9RxFmjaNrG4EBhVqSOGWwQGHcGu+lPoLnF6rl4nAhnQZcQ/zsdkoFcVYDEfM3+bTodArdPZYGEcqwlowzDYjfhBn4LM7sLayQSVY0aHNBV8dYzZEkqLccU6UXMR3sOFKjzOatbCrtuyRZ50/9Y6IuTtJd4yNykoaLIworfdboHcKIrgi9VviOMynaI90ShlkaSwtUL4agwr8xO3259gUfC2e8+Psk2GSBjDLtWVlLoaB3I4BDLtbt+ar10npUoaJSNldqT4RXFD9NcumiGLnKwCx4uWqpRCKhyYxaFRYADJ6d3YsDR5Gn7w2DbepdgqgrWLPv3PyGgn9bw3mi2RsFJZbu+Vv1C1IINdj7ECwRYOjD6BFHu4vf5u9eArCVtzBh+auwv21F6n1LIMn93UNFGlyFkJ3EsCVSmBLLGH4ANsyD56zi8QgMFkQL+GZX9anZHv2ozcg+qieL+Ej20F6or9Ne6g43VYpCoDgM6llVvSxANEgHkgV3H69jrbBk7nkUD0ptG75sRuI/YFTfbn6HQVPjFNkS5I+LFcTA8fALWUWR2MTP+9ax8YYnmY/mL3itwR7oylH/wCRiw/zKp9tYeJ8nzZIsJP9aQ+Qb+DHU2bPt5hAiHuQXI+EkWmD1SGcukbBtlWNpAKtdFSRTqaI3LY4IvjQZ9IzlnhSRSCGHJH8Q4YfqGBBHsRWpuk/Dkbp0zI+5seQ2jV24AAFd2AABUC2ADC236a8fIWRQyMGU9ipsf00FH4x6Os8Qbaz7DvaNPS0oRWqPcBuAtvbuNw99R/C3VppGm89hstPLPltCoY+kxx+ZTyAem3I5ZiAAKAZzrnnX8GCPNSdGWRkJcR20lzPvILk2VC7tyRp6mPYcWAt+tMsubGnpIQIXPfakZ89j9LZYAb9mGlnwRmmNc3qJjLPnZDtELoeRESAzNVBRf6sSAASRqw6hjSRY8qsSc7MDRwxqQslOfXITZCkfGxHpVVROSoLPONgokSRBFEaBQqUKASqoduKH8tBnhz7l5K7vcKbr/yD9D73pf6x1KeLJJWJ5I1UhVXfy3lyOSaFNZCKLv3oXrLM8PGErJisylALUGywVSAPUfVQJABIG5yxJI1I6b4gU2kxVHUHzGragZWVStsbHqbapJ9W1iOBoK/I6tnjhIUu25MUhG0feCpoOKLLHF6fYyBTy3psIcnJafaUZYix9W35LEVBDN2JaSyAPgA78m816BoEmXHzpo03RspWB227o6OQYhtJ3Fjw7SVZoFV47EXeDFkfjiahHRWNK3AAFgCNtMbTZYJvduqh3vBrVOLUi6478Gv56DmedIPv/TwL/wBL7kRr2hl4A8sS19WYj5E+3Udc06nGFzOnKAF/vna0/wBjKLCqeF491/fXS9AaNGjQGjRo0Bo0aNAp+LD5WZ0yfkDzngY+22dOL+VyIg/evfXnUPFzIs7LDYRW8uyRudPN3IaU0fw1Iq+JFJoa2+P/APCxf/X4X/fTTE01OFo8qxv/AHSP/wB/00C5hddkVhER5r+ds3cC1HlB2AVeKMjNX8K9zq7yVdyUKL5ZHLFjzx7KB8/r21O1FaQv5iqdjKQASAeCAdwHy7r+qnQcv8V9L87HnMYJnXa6OEIbzIfUgIA3R8DbTop7W7atPCnVWnWGWNm2uBTeW7CzwQwQRqQDY7vRo/pJ8SxxzKYrZ5I/UfMokgt7gVtPPporWlTDgfFyCA0UaZLtJHI6BwkyKPMWwu4b1XcCG9iDzoOzDVRJtlypYXQMogiY2LB3SSUP2Md6hYPizEjiAlyIo9oomSQCz70Xbcf31S4fjPbPJky4+QuJOiLBMsTN6YmcEyKoLJuZyVJHK1oGbqXR0CyOJJEva7HcWFRkMVAewqkKAQKHzB5vzwdhmHCgVtxcpvctVl5CXa64HLHgcDsOBpP8a+Llycesff8AdxLD95lZHiGxpVXyk3qNzNdn2Cg33009Qx8hd80Upf1AqooqIgFJULe1mbYVBsV5hN8VoK/pfQpZXb73GQvnNJJuZXGQymouATthjWiq+kllBIvduwwM9xNl/d0V8lp/L2s1LDDCiqrSDuik7nVALbfY4si0wfEqMypJQfbbMPhsHbwLJIYq+082I2btzq1x8uJ9pRkPmgEVVsNoIPzPpo/poIvR8n75jhpolCuWpTTBkDEI/wBAwAYA8i9QZvCtMWgmeO+6kuR+xR0k/ZnI+g1HzI5enDzElDYYkj3QujM0ayMsZ8tw3CLu30VNAEWBVXPVs2VPLSBFkkkJre21VVRZckAk8kAAA8sOwsgKg+FHc/iZJI+aiRjX08+aVB+uwn5Vq26b0SHHO5F9X8bEse3NXwt1yFoapuk+PMeaHedwlBdXhRHkYOjFSo2rzZ5Hbg+3OovWOrZDp5c0cMEctbwZN0kcYG91cUVLtGCKB49Rs1oJ3ht1ycvKytnClYIJTdNEotmTmqaTcNw+IKvehpoA0hdHTKd8oJuUHI2gilCRxxBAE+hbZKBXKEj9WvqEk4eFYq2+sysRfCrwq8imZiKvig300FkRqJ1DpyzL3KsAdrg8qfZq7EggEWDyBpbGZny+WWhKig5QWvJ8klWIa9y/jAC6PpsHV/0XJllQtKgQkrtAscFFJsHnhiy/toKgtLhHgFoFjYsSxbdJuQKFB3MGNlQtkHv3u7SHrCyJG8dHeyrV/PlqI4baAfULB2nnVmy6TOt9FC5WKuOWjZjIaFFUVIvL8xQQaZQVRR8I3ni9A53rXkQq6lW+EijzXH6jnSv0zqxgIheMiUnlS1BEAHrZmJ3UGRGezvkuh3pmhnDIG9J452ncL9wD788aDmXVpFhyennYqKM0fmWyHSRBe5jIWtu9AHjj311TXJfFbbvu5D2qZ2NJtUEKoMoXgFjyNwB2/Tga61oDRo0aA0aNGgNGjRoFX7RGqDHI7jOw/wDvpq6z8kJNjg/nZ0H67C1f8v8ATVJ47bd9xiFW+djnk1/hN5x/fah1P8RuqyYTMQP7yoF97ZHXj686C7B1RddyvKaORWIWT8Ium2wTbR1YYElgUAo8ydtXg0u58IyunyrC43VJsa/hmiclbrn0yILrnjQLr4+70eWse9rXepNs5ILkOd3FlvxERbNbW41B8V9H++QtElNLG1oT8Jkj/Ie1iuGLUFBoKtqHtOk9djzcdcuPgPtEgUMXEpABjq7X52Cg2kEtROqvxFnS70w8JS2VKv5T/gIeDMxA2gLztVdqhjY3EXoGfwZg4eRjRZCYUMLsCGXylUo6MUde3s4I02AagdA6SmHjxwR3tQVZ7kk2zH5lmJJ+p1YaDRmYaTI0cqK6MKZWAII+RB0pS+AzCD9wy8jF9xEW86Ht2KSWQp9wD+gGnTRoOczdWMCmHqmAVSqGRiq0kbbk8sn0/iRHazLXerq++tmF1bDkm34WdA0spB2O4WQ3fADcXSRxhSlqob8zXroJGqvqvh3GyYzHLDGyn/KAQfmGFFSPmDeg09eglbAmQfiTGBh6QBufb+UHgWe16geGsoZkxy9siKsQihSUbGIY7pJCl3TFVUWPyEjg6gZHhfNw13YOXLOoFHFy23K6nuFkADo3JIa+9XxqmyeoHFKvk4eRibV2LNuGQkabBHu3JuddibyNwNs7EnmwDf1EzPI8EH4SbN/mBOGYuCV30V9QDKwHrFggjWGD4fueZpk3x77j3kG+WcNV+3myR81ahRz3OHSpcpVXZsmjdwUYOGQRszsTuADcIFUcG2a+3aXD4miomQ7BvKjgm9pcbuOyny2Yf5RZ0EXwtNuy+qAG1XIiAHsP7tECAPbkaYcefcXFEbW238+AbH05r9QdJn2Ws0y5mZVR5eU8kV9zGtRgke3w9tT8DqrRY0870wbMlSIAkimn8hO3zb1H9dA16L0uHxYlLsilkLCM8ADmQxCjzYIEyt8qDUTWss3rcyCT8A2r+WlW+5zH5l8Cwt+i/wCKtAwXqpyWH3/H/wDTZP8A3MbVf1STInikWNKJZAtoQNuzeWJY0wJ9G2uPf31UImRkdUkBLRGHFhB2leEmkVmWwDTfhOvB+VHsQDL4qxlkxn3DsUIbsVph6gfYjuD7EXqAegOm5TIWx1RtsanZZN0rjdtKqKN8bmJJ+Wo3VsSaNZmlZZFnkihCjdYjfIYXdjnypFHFUUuzem8sAPpoOUddwTLiyw7fUVIRQGVgY+VY+b+LIwIB/DscfvronhXqf3vDx57BMkSMaFDcR6uP1vVB1KEo/EsZs7iQL9V/wszgWPZVB+o1j9lkuyCfEP8A8rO6ICbPlP64z862mufdToHbRo0aA0aNGgNGjRoKzxF0SLNgaGYHa1EFTTKwNhlPswOufdc8OdYmESNJFKcRvPgnUhGlkQAJHIp4B+IFvhNi/fXVNeVoFCPxw20b+ndRVyPhEBb1VyLv+uqTw94izMWKSPI6XlkvLLLF5QVrWZy4VyGpXBJBvsK10vRoOXdE8D5qQ45ScYbmNo502pIwjV2MO1q2+aqMIy/yA5408eGvDcGChWIEsxuSVzueRj7sx5P6dhq417oADRo0aA0aNGgNGjRoDWLxggggEEUQeQQfbWWjQJkng+TEYydLmEANlsaUF4GJ54F7ozf8Jr6ag9V6Vm5+2HIxYYUHMs0cofzAAQIo+A6hifUWAG0kc3roOjQcq8J+KUx+lY2NjmJ+oMZY48cG9sgkckuAfSii35IsdtMf2dZMWR03HRzCzrayIK4kjcmyvcGwG/e9MeP0XHjladIIlmb4pFRQxv5sBZ7aqOr+A8HJcyPAEl5/FhZonsirtCNx/wB69AwR46AkhVBNWQBzXb+Wtukf+xupYHOJkDNhHbHyjTgAHhJgO/YU4rvyNZv4/wDJ4y8HNga64j81T8yGjJBGgda0m+FHMnVOrPuUhTjRADuNkZY3z/FIR+2tcn2pdOO4RSyzSgGoUgm3FvZeYxVnjmtU3QvCmfhCPMx/LbKnDNnY8zkB2dmcEMAQroWI4FG2/cGjxzlmP7go+GTOhRv0CyOP+ZF1I8YZaJFsaSJGY+lXYgt34Tb6r79gffjVBm+HupZ5WXImixHgcPjxRDzVDjgvKWA3naSoAqgSe51l1Hw71XIPrzMWOj3SB3BH+5LI0YP1239dBQB1jSR/OURLzIQJWokfEWU2Ox4dOeRWrb7LozJPlZMYYYzJDFGxTYJTEXJkVe4WmFGhdn5anYX2bwFg+bLLmuDYWWhGp+kSALxZABsAHtp2RQBQFAdtBkNGjRoDRo0aA0aNGgNGjRoDRo0aA0aNGgNGjRoDRo0aA0aNGgNGjRoDRo0aA0aNGgNeaNGg1iBQbCqD8wBeti6NGg90aNGgNGjRoDRo0aD/2Q==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28575" y="-922338"/>
            <a:ext cx="3057525" cy="1933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2052" name="Picture 4" descr="http://www.creationism.org/gospel/espanol/pg09aChristCrossSi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265" y="2060848"/>
            <a:ext cx="2620144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3086100" y="2564904"/>
            <a:ext cx="259228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i="1" dirty="0">
                <a:solidFill>
                  <a:srgbClr val="FF0000"/>
                </a:solidFill>
              </a:rPr>
              <a:t>El texto nos dice que Cristo murió por ambos, por el bueno y el malo, por tanto nuestra deuda de muerte quedó totalmente cancelada</a:t>
            </a:r>
            <a:r>
              <a:rPr lang="es-CO" sz="2000" b="1" i="1" dirty="0" smtClean="0">
                <a:solidFill>
                  <a:srgbClr val="FF0000"/>
                </a:solidFill>
              </a:rPr>
              <a:t>.</a:t>
            </a:r>
            <a:endParaRPr lang="es-CO" sz="2000" b="1" i="1" dirty="0">
              <a:solidFill>
                <a:srgbClr val="FF0000"/>
              </a:solidFill>
            </a:endParaRPr>
          </a:p>
        </p:txBody>
      </p:sp>
      <p:pic>
        <p:nvPicPr>
          <p:cNvPr id="2054" name="Picture 6" descr="http://www.creationism.org/gospel/espanol/pg10aChristCrossPunish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2060848"/>
            <a:ext cx="2705100" cy="2750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://www.creationism.org/gospel/espanol/pg11aDebtPaidInFull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4811673"/>
            <a:ext cx="4032448" cy="1933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7228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7"/>
            <a:ext cx="8229600" cy="1584175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Ahora el sistema de pagos inventado por el hombre, y que a revolucionado el comercio a sido por el sistema de abonos, pero en este caso no </a:t>
            </a:r>
            <a:r>
              <a:rPr lang="es-CO" dirty="0"/>
              <a:t>fue que  si valía 100 millones le </a:t>
            </a:r>
            <a:r>
              <a:rPr lang="es-CO" dirty="0" smtClean="0"/>
              <a:t>abonó 50.</a:t>
            </a:r>
            <a:endParaRPr lang="es-CO" dirty="0"/>
          </a:p>
        </p:txBody>
      </p:sp>
      <p:pic>
        <p:nvPicPr>
          <p:cNvPr id="2050" name="Picture 2" descr="http://www.duluthbible.org/filerequest/8728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7" y="2551836"/>
            <a:ext cx="3096345" cy="3541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563888" y="2551837"/>
            <a:ext cx="2592288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i="1" dirty="0">
                <a:solidFill>
                  <a:srgbClr val="FF0000"/>
                </a:solidFill>
              </a:rPr>
              <a:t>Antes de que tu y yo naciéramos, </a:t>
            </a:r>
            <a:r>
              <a:rPr lang="es-CO" b="1" i="1" dirty="0" smtClean="0">
                <a:solidFill>
                  <a:srgbClr val="FF0000"/>
                </a:solidFill>
              </a:rPr>
              <a:t>El que nos creó se </a:t>
            </a:r>
            <a:r>
              <a:rPr lang="es-CO" b="1" i="1" dirty="0">
                <a:solidFill>
                  <a:srgbClr val="FF0000"/>
                </a:solidFill>
              </a:rPr>
              <a:t>convirtió en nuestro fiador, y como no podíamos pagar la deuda del pecado, Él pago toda la deuda por nosotros, y así quedamos con nuestro </a:t>
            </a:r>
            <a:r>
              <a:rPr lang="es-CO" b="1" i="1" dirty="0" smtClean="0">
                <a:solidFill>
                  <a:srgbClr val="FF0000"/>
                </a:solidFill>
              </a:rPr>
              <a:t>acreedor, </a:t>
            </a:r>
            <a:r>
              <a:rPr lang="es-CO" b="1" i="1" dirty="0">
                <a:solidFill>
                  <a:srgbClr val="FF0000"/>
                </a:solidFill>
              </a:rPr>
              <a:t>Dios, como si nunca le hubiésemos debido nada</a:t>
            </a:r>
            <a:r>
              <a:rPr lang="es-CO" b="1" i="1" dirty="0" smtClean="0">
                <a:solidFill>
                  <a:srgbClr val="FF0000"/>
                </a:solidFill>
              </a:rPr>
              <a:t>.</a:t>
            </a:r>
          </a:p>
          <a:p>
            <a:pPr algn="ctr"/>
            <a:r>
              <a:rPr lang="es-CO" b="1" i="1" dirty="0" smtClean="0">
                <a:solidFill>
                  <a:srgbClr val="FF0000"/>
                </a:solidFill>
              </a:rPr>
              <a:t> </a:t>
            </a:r>
            <a:r>
              <a:rPr lang="es-CO" b="1" i="1" dirty="0">
                <a:solidFill>
                  <a:srgbClr val="FF0000"/>
                </a:solidFill>
              </a:rPr>
              <a:t>En </a:t>
            </a:r>
            <a:r>
              <a:rPr lang="es-CO" b="1" i="1" dirty="0" smtClean="0">
                <a:solidFill>
                  <a:srgbClr val="FF0000"/>
                </a:solidFill>
              </a:rPr>
              <a:t>cero.</a:t>
            </a:r>
            <a:endParaRPr lang="es-CO" b="1" i="1" dirty="0">
              <a:solidFill>
                <a:srgbClr val="FF0000"/>
              </a:solidFill>
            </a:endParaRPr>
          </a:p>
        </p:txBody>
      </p:sp>
      <p:pic>
        <p:nvPicPr>
          <p:cNvPr id="6" name="Picture 8" descr="http://www.creationism.org/gospel/espanol/pg11aDebtPaidInFull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551837"/>
            <a:ext cx="2664296" cy="3541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2902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CO" sz="3600" b="1" i="1" dirty="0" smtClean="0">
                <a:solidFill>
                  <a:srgbClr val="FF0000"/>
                </a:solidFill>
              </a:rPr>
              <a:t>¿Qué debo hacer una vez que Cristo murió por mí, volver a pecar?</a:t>
            </a:r>
            <a:endParaRPr lang="es-CO" sz="3600" b="1" i="1" dirty="0">
              <a:solidFill>
                <a:srgbClr val="FF0000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964704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Has de cuenta que cristo pagó tus deudas que te tenían en bancarrota: </a:t>
            </a:r>
            <a:endParaRPr lang="es-CO" dirty="0"/>
          </a:p>
        </p:txBody>
      </p:sp>
      <p:pic>
        <p:nvPicPr>
          <p:cNvPr id="4" name="Picture 6" descr="https://encrypted-tbn3.gstatic.com/images?q=tbn:ANd9GcQk_YRTG7t4RoSYizPjJQqD-NbIftLmg8X5-M4dJZAl-qpSxuv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780928"/>
            <a:ext cx="2466975" cy="1728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https://encrypted-tbn1.gstatic.com/images?q=tbn:ANd9GcQqYVgEXEcbQX9DoU70u6U5qf7p2T9vDLtbiEKR_frQVPd0bkNANQ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613" y="2564905"/>
            <a:ext cx="2363171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s://encrypted-tbn1.gstatic.com/images?q=tbn:ANd9GcTwiXu0bzCXQMofGZTqht_HsvahS4rqvu684ILszJmA3qmQeW0Mm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780928"/>
            <a:ext cx="2520280" cy="1728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s://encrypted-tbn2.gstatic.com/images?q=tbn:ANd9GcRZ2rowJiucSWcMf19LdJztc3o-wZHq8nwwZ40n52X7ELDe9EBz0w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653136"/>
            <a:ext cx="8136904" cy="2204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8199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6835" y="188640"/>
            <a:ext cx="8229600" cy="1080120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dirty="0"/>
              <a:t>La pregunta es: </a:t>
            </a:r>
            <a:r>
              <a:rPr lang="es-CO" sz="3300" b="1" dirty="0"/>
              <a:t>¿Por cual de las dos muertes murió Jesús; Por la temporal, o la eterna</a:t>
            </a:r>
            <a:r>
              <a:rPr lang="es-CO" sz="3300" b="1" dirty="0" smtClean="0"/>
              <a:t>?</a:t>
            </a:r>
            <a:endParaRPr lang="es-CO" sz="3300" b="1" dirty="0"/>
          </a:p>
        </p:txBody>
      </p:sp>
      <p:sp>
        <p:nvSpPr>
          <p:cNvPr id="4" name="AutoShape 2" descr="data:image/jpeg;base64,/9j/4AAQSkZJRgABAQAAAQABAAD/2wCEAAkGBhQSERUUExQWFRQVFxcXGBQVFBQVFhgWFRgYGBgYGhgYHCYeGBokGhUYHy8hIycpLCwsFx4xNTAqNSYrLCkBCQoKDgwOGg8PGiwlHyQqKjQsLC8sLCwsLCwpLCktLCosLCwsLCwsKSksLCosKSwsLCkwLCwsLCksNSwvLCwpLP/AABEIAK4BIgMBIgACEQEDEQH/xAAcAAEAAgMBAQEAAAAAAAAAAAAABQYDBAcCAQj/xABDEAACAQIDBQUFBQYFAwUBAAABAgMAEQQSIQUGMUFRBxMiYXEUMoGRoSNCcrHBUmKS0eHwU2OCorIkM0MWNHPC8RX/xAAbAQEAAgMBAQAAAAAAAAAAAAAAAwUCBAYBB//EADQRAAIBAwIEAwcDAwUAAAAAAAABAgMEERIhBTFBUSJx8BMyYYGRscEUodEGFeEjQlJy8f/aAAwDAQACEQMRAD8A7jSlKAV8vX2uSbwK0u2MXEwxskYjwxVcLiDGsZdSGYr3qCxtfQHgaA63Xy9VHcyVvbdqKXZlXERhQSTa8EZa1+AJPAVVu1fflsPi4EglythAMTKuZh3mZlUQWGhJjLtr+7a1AdYpVP2tvpMJ8PFg4I8R7TA06O8rRgKpTojXuHHSod9+8ViJNlvhkVY8V35lhd9SYhZ1JyGwU+JSCMx0IAoDpFK5fht+JcNEyqud5NoYuAPi8SwijEJJOaUr4QbWVbAcdald1+0SXEvhBJAiDF+1EFZGbKuGyAHVRnzF+IsLWoC90rn8PaRNKIooMMrYmV8QMrSsIkTDSmMuWCFjc2sAOuvWw7pbyti1lWWLuZ8PKYZYw2dQwAYMrWF1KsDwvQE/SlKAUpVB393slwuJjRZu6Row3uqbnM4JBI/DpWE5qCyzOEHN4RfqjN5cS0eFmdDZ1jYgi1wRz1rmm1t98XE4AxF0dQ6PaMBlIFiPB6+lR2I33xDoyvibowIYFV1B465dPpWtO6jusM242ksp5Re+zrbs2J77vnL5RHa4UWzZr8AOn0q6VwXZm87YfN7PLlzZb5fFe3AcDat8b8YxtO+e3UCx+YW9YU7lRik02Z1bVym3FpI7XelcexO38VEiM2Jl7yUZlj8TGxJFyAvhvoRpfXhpXX4joL8bCtqFTX0NOpSdPmz1SlKlIhSlfDQC9fa4xuejSrI8ntxZWxg784ljh8q96oUoZb3A09zQgG/Ouh9ncrPsrBs7FmMEd2JJJuOZ43oCx3r7euP7k70zQQiLGyM2FxLTx4fFM7Fo5Fd07mSQm4va6sTx0/DO7g71ymLC4d17xjs4YrvWclmYOUCNcHkB4rk+VAdDpXNsR2v2iwpWKNZZ8P7QwllZI0XMVVQyoxZmZGtoLAVvYbtQBjneSAw93g1xkYd9ZFIKsp8PhKygJzvmB0vagL3SqDDv/isQ3d4TBq0kcMMs6zTMgR5k7xYkIQ5jlPvGw1FWndfeBcbhYsSilRItyrcVZSVZT1swIvzoCVpSlAKUpQClKUAqp7R3EEmLkxUeJxEDyrGsgiYAMIhZeV7W8+Zq2VyzfLc+BNo4IAyAYzEYgzATSjN9mz/taAMb2HC9qAvuyt31gmxEqsxOJZXcHgGVQl16AgDSsGz90IIpMTIQZDinLv3ni4qFyj922gHIVR9zO0I/YQw4e+GbvFjQd+ZkVQzRs7undtnIC2DaFhqbGvGJ34x2IwuEmiMETSY5IiimS6+EnuJg2t7qwb3dCpFAW/Ye4UWFkgdJJD7PHLEgds32Ur58v+k6A9AKxYTs7iiXCCOWRTg5JHjbMCSsxu8b6eJTw5aCorafaVJDjVhMcTxd7DBIU74skkoW93yd0CrN7mYm1tbmwwYvtFxqmRlw+HaJMa2CBMkisXLlEcjKRl1W4F7+VAYt8txpFWNIVlmwzYqbEyxxvGsyzSWMbIz6FVYv4bj3hxtW7sTc2efCwHEyyQYnDvN3MsZQSCGWwyOVUKzFQASANVHrXjF9p0sEUiTQoMUmKXDWRpHi8UffCU5VL2CcVAJvztcjxF2j4qRYVjw8Xey4iTDgv36RsEi7xZUDKHA94ZSOK8edASUHZhFHFEsU80csLyvHOr/aATG8iMSCHUnXUHWp3djdlMFGyozO0jmSSRyWd3bizE8TVI2jvnjZlwoiEcMy7Qkwsy5nZHeJXNupiYC54EECpHHb74xnxRwmHhaHBFll713V5HjQPIEI8KWBsCc17cqAv9K0ti7UXE4eKdAQs0aSAHiA6g2PnrW7QCvLRg8QD614gxAe+U3sSp8iOIrLXiae6PE01lEZtCAoe8QDT3hyt/f6HlWDeDFKcDiGAvaF9OJBynS3XWpkiqpvBs9iskKsU7xCA45XPD+tRz2NimlNpPmiE7LIisswbKbojAowdSCzcxpccD0+dXPE4hpHyR8PvN/fL8/TWqhsXdlcNIWiMhzqI8rPcWzXJ0AGtgPhV7weEEa2HHmf75VhSXh0olr4UtXUyQwhQAOA/u9ZKUrYNMUr5evtAL18Ncy7TN1oVlw86mQSYnHYaKQiWQAowYMtg1gCEXh0rW3d32GHlGGw0F8MuKaCx9oabWQq8+fIY8ga5ylr2530oCz7J7OxhyVTFYjuGMt4C47s98GzctTdiR51P7B2MuFw0eHRiViUIpPGw4Vzva+/WMmwWKki7rDvFiYYcl37+K84S0gOhLAqdABlL2JIFb+83aTPgnVWjhk7tImxCx9+WUyNY2YKUjFiCodiSDy0uBYsDuJh0wBwLAywHP75u3jYve/7QJuDUfJ2Zx93Asc88TQwnDZ43Cs8BObIxt15ixqN272h4uCTGGPDwyQYOSJWLSSI7CZYytvCQCDJrxuOQ55pu0abDR4v2qBO+wywOghdikgxTFIwbgspDDXQ6cByoDcHZnGscCxTzRSYeMwrMjAM0JYsEe4IIBJI00rPtjs7gxQwvfM7NhgFzX/7q+E2k/b8SK2vMX51Xh2oYnIQIInfv8PEr/8AURxP7QHFvtEDBkZBfQghuVN4d8sacHiktHBi8NiMNE7IzFSk7RMjJcXuRIAynlfW9qAsu2NxElmaaGebDO8axS9y+USImi5tDZgLgMLG3OprYmx48LAkEQskYsBVTl3sx8mIfDYaHDmXDRxNO0jSBDJKucJGAbgWt4mJ42tpVk3T3hGOwkWJVSneKboTfKykqwvzAYGx5igJelKUApSlAKUqk9rO2HgwIEblGlkWMsps2WzMwBGovltpyJoC14za8MQvLLHHy8cirr01NaW0dhw4qTDT5iWw7mSJkbwnMMrcDZgQK/NxsWJ/vnXS+xPGN7RiYsxyZFYJyvnIzAcj4rG3QUBc8B2exQSZopp0j+0KwLM4jQyghsi38NsxI/ZOotXgdm0HcGMySljOuJ77vG73vlFg5a9yculW6lAU/H9mcEszS95KuaVJzGsjCPv0IPeZL2zG2vqa223DgKOl3s+KGM946TZg1x+7ccOFWWlAVjaHZ/h5jMWzhppUnzq7K0c0a5FdGBupy6aV6wu40amBmllkeCZ5keSRmbNIuRgb8RblwHKrLSgKtP2ewMGs0iE4s4wMrsGWZhZrG/ukE6ededr9ncM8skneTRie3fxxyukc1ha7oDY6aHqON6tRYDjVe2lvlHGSqfaMOmi/Pn8KhrXFOgtVR4Ne4uqVvHVVlhE3hMKsSLGgsqAKAOQHCs165zjN6cRIffyjonh+vGtE7Sl/xH/jb+dU0+OUk8Ri3+xQVP6kop4hBv6ImsHtwwYuW5+zeRww6eI2b4flV5RgQCOdcldySSTcnUk8STU9u9vQYfBJdo+R4lf5jyrU4fxNQk4VPdb2fbP4NHhXGI05unWfhbbT7Z6eX2L9UPtpPEp8vyP9aksLi0kUMjBgeYN6id4cQoZQehOvDU6eXI8a6d+OPh3O4o1IpqWdu5h2fZpE9b/S9WKq3suQCRCLm+l8p10I42tU7jMUsUbyNoqKWPooufoKxprC3JLiScsp9DPUdtfbSYdbtqx91RxP8h51VsTv+ZVvAAFP3zYt8uAPzqvSzMxLMSxPEk3NUt3xiEE40d336L+Tkb/j8KacKG8u75L+S77rY553llc6Cyqo4DmQP9utWSuW4Pa0sQtG5UXvYWtf4+lSeF30nU+LK48xY/MVHacXpQgo1M56vzIrHjtCnTUKurPV892/PP7Fq3g3cjxixrJmHczJOhUkESR3ynTiNTUam4USYkzxyzRgy980KyuIWkOrMUvbUm5HAnlW9sreiKawvkf9lufoeBqZvV9Sqwqx1QeUdNRr068ddOSaKkezeAxYiN3mc4kxl5XlZpbwkNFZyb+EgW/rWLbPZjBiWZnkmHepGswWV1EpiACO4B1YBRr5CrlSpSYrWK3DgkTFKxe2L7sy2YjxRBQrDp7i39K947cbDzNO0gLe0RRxSDMQCITdGFvdYHUEVYM4va4v0r1QFTi7O48oWSeeXLLDMrSSu5V4L5LXPCzG45871sbS3Dgm9rzFx7YYmks5BDwZcjofukZV4dKslKAq209wI5nEnezxymNYpJIpXQzIvASZT4jx1468andkbKjw0KQxLlRBYAVuUoBSlKAUpSgFcO7YNsmXGmE+5h1AA6vIFZm+RUf6TXcDXA94NlvjsdNOfs4nY5bWZiqjIrAcNQobXrWE6kaazJktKlOq8QWSp3sL/GpTdnasmGxkEkNs7MI7E2DhiPA3qCdetjyrO+6EwiaS6nJfwC5ZlX7w89LheNSW6W66/wDSYpmJyMJe6IFmAYlBm4jQKdb8Khd1SSzq64JFa1c6dO53yla2z9oJMgZDccCDoQRxBHI1s1sJprKNdrGzFK1sftBYVzPexIGgueZJt0ABJ8ga2a9PBWtj9oJChdzYD5k9AOZrFtXayQJmf4AcSfKuebU2q875nPoo4KPL+dVd/wAQjbLSt5du3mU3E+Kws1pjvN9O3xZtba3jec292O+ijn+LrURWnjdqxxaE3bko1Pl6Vs7O3dx+L1VBh4z9+S4a3kLX+grmI0bi8nqeX8TjY293fz1vLb6v1yPskwXViB6kCtb/APrQ/wCIvzFWzZ3ZFhxriJJJm9ci/qfrUq3ZtgLW7geueS/zzVZQ4HJrxSLen/Tk2vFL1+5SQb1q97JLJ3OGQyS8yPcTzY8BWWLByYiYYXD6G3jfUiKPqfM8BXUN3934sHEI4hpxZj7ztzZjzP5VDw/hntnrqe79yDhfB/1D9pU937mnudu42DhZZJO8kds7NawBsBZfLSsm2F+0Btfwga8xdufEHzFTdRe210U+ZH0v+hrqtKpwxHbB3lvShHFNLYj4HBCgX98EXtcX8x53FWNluLGqhs02Tjw7z5hyQPgQPrVvU3FSRlqWWJU1Tm4o5zvZuUcOWxOEBye9LhxwtzaPpbjb5dKhIMQHUOpuCL12I1zrEbs+z7SjVB9hiGLqo4I6eKRfJSouP6VQ8S4cqjVSmt8rPzOX4vwlVWqlJb5Sfz6lS/8AUUY95XXzZNK3cNj45PcYHy5/I612GSAMLMAR0IBH1qs7a7N8JPqqdy/J4bLr5r7p+h86jq8DWPBIhrf05HH+nLcpdWbd/e1kISY3TgHPFfXqKrO1t3cZgrsw9pgH/kQeNR+8vH8x51hwmNSUXQ369R6iqnTcWFTUtvs/MpNF3wyrqW32fn68jsaMCARqDrcVpbYxfdxMQbE6D1P9L1VN1t4+7IikPgPusfunof3fyqX3rxgsic75j5DUD9flXX2d1C6hqj812O5sr6neUtcefVdn65EC8pvfn1r0m0pFNw7AjzJ+hrUaSsTyVYKJtNnQtlY/volfnwI6Ecf7863KrG5OIusi9CD8wR+lWeopLDwSJ5QpSleHopSlAKUpQEbvFi+7w8hBsSAgPnIQg/5X+FcuiIyi2gsLDoLaCrrvriy2WFfugufxEFYx/wAm+C1So+A9B9NLfpVNe1FKppXQ6DhcNMHJ9Taws+U2PA/Q1uRRBVCqAFUAADgAOAqLrawWJ1yNx4qeqjl6j8redVs49UWE49Sx7rYgriLX0dSCOWZfEp9bBx8fKrdip8kbPxyqWt6C9c/wuN7mRJMpbKw0W1/FddLkD73M1IvvSZbCZRFEfe8XA30DsQBk6kcdL+G9W1lcRjSUZPfOxRXlvKVRyitsbm408siZZRrGzsXYqua6sFy20AAc3JtbLz1IkMFtlRgop3PGNDpzYqOF+prXMDSqbXRCNZSLeHicoYXJI5kAC99eFVHeXbqNw8MEQyovkNL26mvbq8dvDP8AueyX5Od4rfRs6Xh3k+S9djFtfazTOZJDYchfRR0qM2dgsRj3KYYZIgbNiG0A8h1PkNfSpHd3c2XHkS4jNFhtCsfBpByJ6L5/LrXUMJhEiQJGoRVFgqiwA9Kr7Phkqj9rcbtlDYcHlVl7e63b3wQG7e4WHwniA72XnLIAWv8Aujgv5+dWWvitf8vlX2uijCMFiKOqhCMFiKwK+Nwr7SsjMhN1N3hhIbGxlc55X6seXooNh6edTdKVjGKitKMYQUIqMeSFaW14rx+hB/T9a3a0duMRhpiDYiKQg3tYhTY3r2XIkg8SRE7GwquR5Avbrma5v1GpqyVT90pmbFzZvuwwjQgg3LkkW5E8PKrhWFJ5iS3HvivDwgkEgEqbg9CQRp8CR8a90qQgFKUoD5aqHvNuxhkxCyopR2BLqhyo19ASo589NNKvtUveo2nP4Vt9a8dONTaSyRVacKkcTWV8SqO9nZSLWJtf7wFjcdfeFS42kZIlRtWQ2B5lDwHnY/nWrJsE4zwI2SVAXRuWYW0PkeFR+ydoSJIQ47ueFrMp6jn+E/r51QO1q2V2pUFmMun4+XQ5Z2lWxu1UoLMJPdfj5dCRlYjQgg9CLVgeStnbG2WnYMwUEC3hvqL31vUW8ldbGJ0rZYd0NqCPEZWNlkGW/wC9xX9R8a6FXFXlrrG7k+fCxMWzkqLsRYkjQ3v0tb4VFWhjczpyzsSVKUrXJhSlKAUpSgOdY+YtNMx4mWQfCNjGPpGKjGwYJcro2Y/hJNjqOuvEfWrftfddzIzw5SHJYqzZSGPvEGxBBOttNSeN9KrA5sCRYsxuLjS9yOHHwhfnXN3NOdOo3Lq3g6G1rQlCKjzSNEgg2IsRy/XzHnXnMeWjKbj1/kdR6E1J4jDK4s3LgQbMPQjh+vO9aM2BZRoc1udtfiB7w62t6VFGaZv687MkYpAwBHAi9fJlBVgeBUg+hBrV2TNmU25G/pe9x/EG+dSmBwBmkCcIwC0zH7sdjp+JuHoGPIVhGm5T0I16tSNODlLkSO9m3hHhkQtYsis5PHLYfUn8qhdz90Ti2XFYkfZcYYD96332HMdBz9OLZGyztPFtLIP+lifhraRxwQfurz/rXR7gG3C1vIa6AD5flVtQoe3qO5qL/qvh/k+eW9t+pru6q8uUV8O/z5nqRdLeYGnqKLLoPPT46/yrBi8fGlg7qt78SB7oua8LjFIUkMAPFmI01B6etWjklzZdm1AND+JvzNZK1I8QM5W/vZmHomVT9a2gwvbn09f/AMPyr1NM9awfaUpXp4KUpQCtDbv/ALaf/wCKT/g1b9eXQEEEAg6EHUEHqK8e6PU8M572YYhnmmLMWIjRRfopIFdErBhsDHHfIiJfjlVV/IVnrClBwjhskqzU5akhSlKkIhSlKAVWd9MFdFlH3fCfQ8Pr+dWao7eKPNhZR+4T/Dr+lZReGeS5FF2PtbuJlfivBgOOU8bfn8K1ds7T7+VpCoUmwFgL5V4Anmda0HlrA8tbigs5NVy2wZGlrA8tY3lrA8tTKJg2SWyNnHEzLEpClr6m9gFBJ4eldhwWFWKNUQWVQAB6Vzfsyw2fEu/JI7fFzYfQGunVqXD8WDYorbIpSlaxMKUpQClKUBjnkCqWPBQSfQC9cseFgoK3NrHKLdcxXXS2pA1BF7ajQdJ26bYaY/5Un/A1Qqp+KP3F5/gtOHwT1Py/Jpx4u7XIKqbAZsoPDS4vmUk3FiOQ61mM+p0cgaXVSVvz8XAW04nSsjxgixAI6EAj6149nRRcIoy3IsoFra6aaVTevW5a4l3NDdSOObHKSMwkZ8ym5F1RwWFtBqAoI48jqb9C27ssjByQ4ZVjLgKLCwAdgHc26Lc38q57sTE93JG/NWJ06B1Zh8VzVa97N5e7cARSsEOVnzKkdyRpqdTpcfGruFTTbzcVlrp3Ke/o65qDezX/AKZ5semEiGGgy2ClVOYgg2OZtAczAnMfXlVRwW0JwVabFl40ZWdQRI3hzG1rZr+9bhex6ConF7dlJUfZkgG+YKXNzqfC+n3eHHLW0SFhZWvedSSdfC+QhVS+gtHpx4mq6rdXMN57dkuXP68jbtba3aUfXYuuwcT7SvtAuQ9woIsFFypXLYWsbj1F9KskV+dvQC36mqtsfAw7Nw0aFR3r2ZvFf7R+NsxsNbgKv7POxrag3jQWRnUNeMasui+EMePG9626lRQaT6mi6ftMuC2yQeM2u8DskrsrwgFbCwMVz7pU3bRQxvrc1Ydh714eQsUcahRq+Z9LKBYnMdWY34AC/OtHEYyHFTNHCsU06n7R3QOkMV2C2LAqWJ5C/wB69aGC2EsYzRqNVuveRiLEe+2dCoGqiy2twBHEC5xnOtbKVSGZZecfL6mTlRqxjDGGlzydEBr7UNsbamYBW4aBTwt5H+dTNW1tcRuKaqR6mlODhLDFKUrYMBSlKAUpSgFKUoBSlKAVhxkWaN1/aVh8wRWalAcQd7ceNYHlroO3ezzvHeSGQKWu2Rl8OY9CDcAnyPGqDtnZcmGYJKAGIzZQwYgXsL20F7H5VZ05xnyNKcXHmary1geSsby19waCSVEJsHdVJ6BiBf61sJEOTrPZps3u8J3h4zNm/wBI0X9T8at1Y4IQiqqiyqAAOgAsB8qyVTTlqk2WMVpWBSlKxMhSlKAUpSgNfHwZ4nT9pGX+JSP1rnMLXVT1APzF66aa5xNAUZkP3WZfgGOX/baqnicfDGXr1sWnDZeKSPFYca1o3PRHP+01mrBj/wDtSfgb/iapVzLh8iLw6Xa37zD4NEf1NXbBRB1SWQGWQqpzNYgZgD4V4KPQctapsB+0A/zAP9hq5bGx6ezw3df+2g94XuFA4Cri1WrUn8PyVvEnpcWvibWJgLDQC9tCwJA9etQccZkd42BDgKXzQrqGBC+K5BF7kDyPxn5ccoUnMthqSSAB5knhUDsnbYkxUoVg0RSPI41UsmcvZhoffHxU0fDKLk5rKb8v4K39RPkZ8TsZpJBI5R3AFmaNS2nAC1rAcfiet6wzbu5w2cBuaqiKhv5Mdbk+Y/Wp0YhP211095dT048ax7Q2rHApZ2UW5FgDc8Ba+t+g1PKvf7bSb1Zee+d/l2+WDJXVRLCIHY+ECIJIUynPmFiI2ZRIM2bLpqFOh46XqSePPK8jKt3sNNTlQnIpv5En1Y+tRewttxtEqscj3a6MrXBLFtDaxGtSKbSiLBRIpY8Fv4jz0B1Pwp/bqbg4TcpJvO7f4xt8DF15OWo3EcAWAAHQC1T2zcXnTzGh/T6VWjOvUdPjVh2LAVjuRYsb68bWAH5X+Nb9GnGG0VsRSk5cyQpSlbBgKUpQClKUApSlAKUpQClKUB5kcAEnQDUnyFcE2/tg4jESSngzHL5KNFHyAruuPxPdxO/HIjNb8Kk/pX51xeMMjs7e8xLGwAFzqdBwrfs45bZqXMsYQeSsDyV4eSsLSVZqJpNnf9wtve14ON2N3T7N/wASW1+KkH4mrHVN7J4QNnRmwBZ5CSAATZyASefC3wq5VQ1UlNpdy1ptuKbFKUqMzFKUoBSlKAVRd5Vti3HJkje/mcykfJFPxq8mue7RxXezPJyLHL+FfCPmFv8AGq7iMkqWH1Zv2EW6uV2NesWKhzoy3y5ha4ANvgay0qgTwXpC4RGEig3sJSCSjC4GcA3PXQ3NXXdyQ+zReS5f4WK/pUJUpsJvs7A6iSQfdNrszjQ+TfWrSxnqm18Cs4inoi/iSW0CvdSFwCoRr3sdMp66VmwsYVFVdFVQAOgAt861sTGHjKMxAYZSQQps2lgRw48ta19oY2VJIRHkYSMUIcG4spYtdSNLDhardFOSvdg8QDfqAar26Ox4lM0ojXMJpURrXIRDYC59KlQJdftVuRp9jop6+/dgOl60tgYSSOPxTXBZ2sI1GrOSTc624m1hxoCac3qG3mF8M6ADNMVgUkaBpmCAm3S5b1UVItm5OfklvllqBx+HnxTyRNMsaRvE6mOI5iffU3L3WxGtuNvhRYBIbJ3ehw6gKoLcTIwGctza/wB34VY9lSkob8mI1JOmh5+tV+OKe1jJGbC2bumBPDUjvLfAVLbFYgMp1YEEkn3iwFiNNBYEW8vOso8wS9KUrM8FKUoBSlKAUpSgFKUoBSlKArPaLtbuMBKR70g7pf8AXof9uauCvJXTe2zHW9mi5faOfUZVH5t865Uz1c2cMU89ytuZZnjse2krEz14Z68E1vJGq2fqHYWzlgw0USe6iKAeump+JJPxrfrQ2BiFfDQsjZ1MaWcAjMMoF7HUcOdb9c1Lm8l2uQpSlYnopSlAKUpQEft7FGPDyMvvZSF/E3hU/NhVDVQAAOA0HoOFXbeqIthXsL5Sjm3RHVm+gJqlVScTb1RXTBccNS0yfUUpSqktBWXAz5JNBfPpxUeMAhdWIGo0+A61ir46XFrkX4EcQeRHmDr8Kmo1XSmpEVakqsHEss2BlOUqoYA3OUqx06eK351Gzx4jv4mMNkUODdwDmewv0sB58/nubOwGIeNJGa+ZVJGRTxFz94c6kfZWA1dx+GH66BtNK6SMm17pzjil1I6UyASG2Y2ORQycbHibiwvpWngYJ1hCuqs4Gqx5mzO2dmByroviAvbjerBDho3OXvSW45SFB9bMt63hgiOEjfGxHy4VIl3Ri8dyszY51W5jIa3ukkWPIZgLfKoTB7QaKWR2tJ3oDOFJXI6+FVUMPEoQAXvckE2F7DoseHIvmOb1VR+VJcFG3vIh9VU/mKwlCfRr6GUXDqikrvSvNG8rFf1Nbuz95ow9ybKeRHAjmSL6kaC1WU7Jh/wo/wCBf5V4k2NE3FR9D9SCawUKq6r6f5Ms0+z+pswYhXUMhDKeBBuKy1pYPZEcV+7XJfjYnX51u1PHONyJ46ClKVkeClKUApSlAKUpQClK+GgPz52k7e9px8lj4Ij3SdLITmPxa/0qqM9WffbcnEYOR3Zc0DOcsy6jxEkBhxVuWul+F6qRNdLR06Fp5FLV1anqPTNXgmlKmIi14DtQx8RGWUFQFURmNO7VV0AVQBl06Gul7I7ZMG0SGdmjlI8aiN2UNzsQDcc64TStapaUqnTHkTwuJx6natsdt8CPlw8LTrbVyxiFzyAKkn1Nqt8m9sUOFjxGLvhs4H2T6uG5qABdj6Dh0r80wYdnNkVmPRVLH5CpNt3ca+pw+JbzMUp0+IrXnZUtknj7v15Esbmpu8ZO67P7UNnzMqrPZmIUB0kW5JsBcrbj51a6/MmwNoDA4gPiMKJbf+OYMhBBuGW44i3MGv0BulvTHj8OJowV8RVkYgsrDkbdQQQehrSurZUt45x3NqhW17S5k3SlK0jZPhFVraO6GpMDBf8ALYHJ/pI1QeViByAqzUqOpShUWJrJJTqSpvMXg51isBLFpKmTWwYEMrdLN18iAfzrFaujywhgQwBB4ggEH1BrSG7+H/wk16C3H8qrKnDMvMGWNPiOFiaKGzgcTa+g8z0A5nyFS+zt2JJbGS8cZ4gi0hHQD7l+p18gdatWE2TFFrHGqnqAL6+fGtupKPD4QeZvP2I61/OaxDb7niGEKoVRZVAAA4AAWA+Ve7UpVmVwpSlAKUpQClKUApSlAKUpQClKUApSlAKUpQClKUBq7S2bHPE8Uq5kcZWU9P0PO/lXMcT2DqXJTFEJfg0QZgOlwwB+VdYpU1OvOn7rI50oz95HL4OwiADx4mUn91UUfI3rOvYZhOc05+MQ/wDpXSaVn+rrf8jD9PT7FI2f2P7PjYEo8tuUj3XhbUKAKm8NuRgY/dwkAPUxqx+bA1OUqOVapLnJkipwXJGOHDKgsqhR0UAD6V7tX2lRGZG7e3ehxkRinTMp4H7yn9pTyNVfcDcafZ084Mivh5AuU6h8yk2zLaw8JIJB10q9UqRVZKLh0Zg4RclLqKUpUZmf/9k="/>
          <p:cNvSpPr>
            <a:spLocks noChangeAspect="1" noChangeArrowheads="1"/>
          </p:cNvSpPr>
          <p:nvPr/>
        </p:nvSpPr>
        <p:spPr bwMode="auto">
          <a:xfrm>
            <a:off x="63500" y="-3841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3076" name="Picture 4" descr="http://ubdavid.org/espanol/vida-cristo/graphics/4_ot-nt-point-to-christ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0750" y="3789040"/>
            <a:ext cx="4762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1259632" y="1484784"/>
            <a:ext cx="662473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Otro de los puntos extraordinarios es que Cristo nunca pecó, llevo una visa santa, y tomó nuestro lugar, y murió por todos nosotros, por los que habían existido antes de Él como humano, y después de Él. </a:t>
            </a:r>
          </a:p>
        </p:txBody>
      </p:sp>
    </p:spTree>
    <p:extLst>
      <p:ext uri="{BB962C8B-B14F-4D97-AF65-F5344CB8AC3E}">
        <p14:creationId xmlns:p14="http://schemas.microsoft.com/office/powerpoint/2010/main" val="4150830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19" y="4221088"/>
            <a:ext cx="8589640" cy="2448272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es-CO" sz="4400" dirty="0" smtClean="0"/>
              <a:t>Lázaro </a:t>
            </a:r>
            <a:r>
              <a:rPr lang="es-CO" sz="4400" dirty="0"/>
              <a:t>le entregó su vida a Jesús pero murió, y Jesús lo resucito como una garantía de que también lo hará con nosotros</a:t>
            </a:r>
            <a:r>
              <a:rPr lang="es-CO" sz="4400" dirty="0" smtClean="0"/>
              <a:t>. </a:t>
            </a:r>
            <a:r>
              <a:rPr lang="es-CO" sz="4400" dirty="0" smtClean="0">
                <a:solidFill>
                  <a:srgbClr val="FF0000"/>
                </a:solidFill>
              </a:rPr>
              <a:t>Pero existen multitudes en el mundo hoy, que mueren sin el conocimiento de su Salvador, y como tal, resucitarán para condenación</a:t>
            </a:r>
            <a:r>
              <a:rPr lang="es-CO" dirty="0" smtClean="0">
                <a:solidFill>
                  <a:srgbClr val="FF0000"/>
                </a:solidFill>
              </a:rPr>
              <a:t>.</a:t>
            </a:r>
            <a:endParaRPr lang="es-CO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s-CO" dirty="0">
              <a:solidFill>
                <a:srgbClr val="FF0000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3152775" y="404664"/>
            <a:ext cx="3219425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Lázaro le entregó su vida a Jesús pero murió, y Jesús lo resucito como una garantía de que también lo hará con nosotros.</a:t>
            </a:r>
          </a:p>
        </p:txBody>
      </p:sp>
      <p:sp>
        <p:nvSpPr>
          <p:cNvPr id="5" name="AutoShape 2" descr="data:image/jpeg;base64,/9j/4AAQSkZJRgABAQAAAQABAAD/2wCEAAkGBhQSERUUExQVFBUWFx4ZFxgYGRsaIBwbHhwcFxgYGBgdHCYeGBwjHBoXHy8gIycpLCwsHB4xNTAqNSYsLCkBCQoKDgwOGg8PGi4kHyQsKSwsLCwsLC8sLCwsLCwsLCwsLCwsLCwsLCksLCwsLCksLCwsLCwsLCwsLCwsLCwsLP/AABEIAP8AxQMBIgACEQEDEQH/xAAcAAACAwADAQAAAAAAAAAAAAAFBgMEBwABAgj/xABFEAABAwIEBAMFBwIDBwIHAAABAgMRACEEBRIxBkFRYRMicTKBkaGxBxQjQsHR8HLxUoLhFSQzQ2KSolPiFhdUc7LC0v/EABoBAAIDAQEAAAAAAAAAAAAAAAMEAgUGAQD/xAAwEQACAgEDAgUCBQQDAAAAAAABAgARAwQSITFBBRMiMlFhkRQjcYGhscHR8TNC8P/aAAwDAQACEQMRAD8Ao4t6FqEn2j9TUKnT1ifWvOMA8Vdz7R+tQgjqelW7GuZmweajvwFletReVfTZPrT+KWOBkxhh3NNQRWI1OVsuUzWYECYwJ4LlDccnzA1ffb7xQvGNnfl3oIYjiNpU5nGVJeRcXis3zvLFMLIIsdjWrNqlI9KWOOMGlWHJ2IO9WWj1bYnA7RLWaYZEJ7iZwMSeteg+Z3+BqCa5FawOpG6ZY7galhtxRIE77b1pPC+U+G2FHc70q8JZKVqCyLcq0lpuAOgrNeJau/SJoNBpyo3tJm0RevKnCowK6Uomw99WmkBIrPAbv0loTUkZbgR13qUkJEkxXhEASeVL+dZ8L9BTS+kWf2gaLGXsVmqZjahGMxwVKYBB6/tyoBiMxKutSNPECDQGyt1HWMqoAoyvj8tBEiSJnun0tUOVZr4a9KhAJiRtPpymjCFdKD502APERuPaSOnM1a6HxAt+Xm+/+YnlwbDvT7QtmGRMuiQlKVHZSQAf9aEla0hKF+dJ9lfXsehqzk+egp9qQdj+lTYvCwDAlCrkevTlNT1uma9w5H/ukPiyqw46wRiWIMi3UEWoLjE3giKa2G0LBgyR8ff+9UMfgoVtqFQwatw3l5eJHNgUjfjkfCoSA5BH5eneuqscO5egFzcTp79e1cppgbh8DAYxBONwh8Rew8x+tQHLybyPjRfFp/EXb8x5jrUbOA1qhKZ6+Y/O1Wuo1OwEsOJmMWlRiKPMb+BSSwkH8tqbAuk3LXn2UJSA2E8hJPv2k1cez15I9lB9yv3rJDGxJKkG5fk0BfaMTiAReheYOEWG1CcPxHinVQhtuOZPl+pqzj8Q9Ew3tsCT79qJ5JrpJ43BnE4wBJGuCOXKqOb4ZS2yCdSTvHLmKC5hi3W4VaJvEmQdwbVP95WwUuApU0sbX26jpUK2m4UtfFRWx+VKRqPMcuo61Dl+BLqwkXmmTiTEBUFJBJ6DketFuDMi0o8RQudqtV1ZXFRlM+kVsvHSHcly4NtgDkKIOL5czXFLgV3h2puqqTIxyNLZQFElwzcDrVtCbEn+1RBY9BQvPM3hJSk/69qMiqouDNsZV4g4gA8iT/OppPxD5WfXf+dajcdlRJ3NEMLhYEmgu98wyrQlVhGm5vH8irP3iASfnUjjII/m1CMyxWyR8aDVyUlXmqjtb51BJVzj31DhmFK2FERlRSJJiiClkagcZUtClFmCk3KD847Vaw2fhKdDmpImL7JV0mr+Da80b/z514z3KBIcKbK6SLi/0qy0OpfKfJY8dotmx7B5iz0nFgr1CDzBB+R6zRQICwDy3H60sFm8jY79ucjt1+NHMtcWAAqFDqOn60TX6UBb+JLS5yTR7y6xggkqKbTHymuVaaROw+VcqsCZq4BlqCoEVcyY/Fc82yzy71Wa1D85T6W+NqnzPBS65v7at/U96pHBGf8A2/CtTlVubmVQjihCiEq/+oM/1fvVhOWIWBOLAPSZPbnQ/DZLqE+IE+tqsK4aTv4yPjVdlxiuOP2jiK55r+Zaa4ebBviUn3gfKasKyfDSIeBO3tj96HJ4Zb2OJSPS9dPcNsjbFA+40uVaq3Qosf8AUfeeMyZQJT4kxyKp929QPYj8NKQolPLoKjxGToB8rs/5agay0zpSsmTQhhN3OnIelQtw5lRecknyASfXpWiMthIAHIWodkGUhhoDmbk9/wDSiWifSlc2Qs1CGRaHM9IEmTtyqcmPWvExXSnI9TXF+J0yN97TMXPM0pZ27P60xY5zywOdKGKxEqKTa9dy8CpNB3lTBoBVRdpHX4UFQ7ChHW1F8vBguKsNgDzPKgrzJz1iTJ0ih7uRqK7++iuXC+s8jburl7hXeNxejuo1Pba7py+aldhhLQi1vjXjQp5UJFuX71Zy/JXXrkQDz603ZVkyWRymhqjE8fecdwOsHZXwqhEFdzVnPcvDjCm0i4Ep9RcftRVZqFaYo4/KIZe3eAJLijMkwy4UDyO22/Mev+tW0YvwosdBMCPyk8o6VLxTk6sPiJSPwnVFSDax9pSPjJHrVWQtMEWNlCtR6NXjDCV43YjxGPLXkrTIUIty9a7oDlDwTqSpegiLn828H1613SPlBPTLXHk3KDO8wxpDrnlPtq+pqorGn/DRbM8yYDrkqAOo8u8VQczRv8qp+FNM9sRUpg21fdK4xav8NcQFK3TU335Kt5+IpmyXhxtSUrUVKSoWGwHqd/hUcjLjXc0jjL5WpTF1GWEjaq7mXE2FqdF5TDgCWwUEEkknywYAmTPpUOLwg0LXIIbMKA5fH3UNc2JusO+HIIouYNLaFKWoADck7fvV3gnMMM46UpcSp3kkgptvIn2jSrx3mQU4hkLI0DUQNtR2n0FWOHeHFoQHFaUlQDgcUqCjQdSR1Gradr0trM6YxtjGmwlhuM19B6Cpkqi3PnVdGJBSlSY8wkehE1G2uN6pz6T9Y11l8ECSdqCZnnbbZc1GShGsge+B62ok9iLdABaklrDDEPOgzpGnxSTvuUoQI6XJNFPAkkW+TGJ18BtK9ipIMdJE0o5s7KiZvypmx4kSbdAOn9qAsYcLVG96Xy5gx4kwJFk+B8inl2SkW7q6Co05sVQFGwMJA/nzoxxOsNMoaTuR7PQd+5oJwxgfFeBMwkH4+tS2W20ThNCNbaA21O9v9fhUmScOlxXiObTIB50YwGUgjUu/Y7fDpRhKIpvyqPPSAbJ8TylAAivLi7VIqoSKIRxBieR3rye9dFU10DQWW4SoL4jyvxsOtJAJAlM9RfflaRas4w745H43n1rWiq/akXNvs+XrWthYIkkINje8A7fGm/D9WmnJRuhgM+MtyJWy5KVaiIPwtvXVBE4B5ClB1pxKrbg3FxaLGuU++pBawIXGh2i5Hm+GPju2/wCYrl/1GqSMKdoopxFhT96e/wDuK69dhU/BmVNF1an0JUEI1AqBgGe5v6UHJqgHIAiaeHEqCWhxXCbDWFLigXFaQbEp32jejXD8t4VFrbxzCSfS57VF/txlKhqCkpcgC4025xyFWXsY35h4mki28dpA5iq18rv7o+mFMfQTpeGdU8l1pxOiIUkzCuu31obmrZeUG0pLQUrU6ZFwLFJvftU+LxyWGgGlFxSyYOrV3J/YV54TedxBcU8E6UKASR+aRN46SKHsyO3l4+v9BC2ALMyfOcmxC3MQ8thaEBWkKgwAPKL87AXqyyziUtsAupUHEkaHAToSnaeqbyO8V9CHDJUkpUAQRBBuCOhFK+acHwlQbjRYgRdOkzAPMVZ5dKaHeKrlqzKfDLK04RlKlpcITGpOxA5XAuBFFLjcUt5/j1MPeAJS24yXkx+RcAAD/On/AMzS419oa2BLy9YWPK3zSACAAq5T5gInrQjpl3dZw5jNAx6oQSbJHtHoN7zQDJHgjCOYhZgOrU4JsdPst/IfOusDxOcyZCEtlvWCl9KrwmQfKYBvt7zVTN3/AL2+jDNj8NB0gACJFtXpyFQ1CIvK/pDI5Iqd4nHuOtShC9PNUSPlRrhzAeC0p53eLA8hyt17UxYXKEtICE2SB9Ov1pa4qxmrS02TomVkCZPLv7qSOAYl3d5MZNxqBsU8X1lap3gevKKduGcjDLYkXNL+CyzSUqNgm+0n3chTIjOjfy25Sf8AShYsiIbc8zrqSKWGxXVAHuJFIMlAjsTPzFXstztvEA6Dce0k2I6SP1p9MqvwIu2Nl6y+aq4jEBKSpRCUi5JtYVOpViawr7VeOC8593aUfDTBMW1Hv1oyoWnLqPGdfargmSUhanFDkhJ+RMCgv/zwZBENqg8z+3X31jL65Mj3102maP5S1I7zPprhviprGoK21TG45j3UbCq+b+BOKlYDFJWZLavK4BzT1HcG/wAa+j8O+FoStN0qAUD1BuKqtRp9r32hw1ieXmgqJAPrXK9gyK5VW4N8GSiFmzQOIdkz5zAihmNZ0ONJBkOK0qAi1559pj1ohxNiiw7iViPIkqPMmRIjoLj50uZ0PFYwxacBJJIKRBEge0qZKtU71fZchXMaqh1hcbXjEvcQOs+CsM+HKC4oFRB8xHmMkzOwHKvC9elhOHKnHkhJ0i4kpkLUOdyDJ6V6/wDhnCvrDfhqC0wXD5kiedj16ATTxg2EJEISByMdhAk1R6/xBcRG3kjn6QgF3F3KuEnPKrEvKWoK1kJMXP8AiVz9KLY1YaCW2hpJuAnl3+POuZ5ngwyZ0aibJBUEgnoOavcPeKz/AD3ifEPKQkK0hyytFhp6E+0feaQ066rVv5jNQg32qOJovBnHhxGIOEUkrUgH8UbGOSu/fnTzWf8A2ZZWlDjy27IMCCL7SBPuPxFP7i4ST0E1u9GxbCCf5lfkAB4mT/aWgu4pDTZhXhpRPQLcVcegFcHA+EOlPgyRBCpM26mffS59peM/3whKlAhDZUQYMmVwD/mFGfs6zh7Eh1pwjUkgSZ1aTv6i1JZwxyWDCYq29Iw4rGhppxVxbSDETb52qxwBkemX1iFK9kHkOl+cfWvGKwoxGKQw2Pw2bqPIq5k+m3r6UzYjEBlIbQLx8O570Kh1PaT+g7zmPzBKZSACYvO3pQRwBR2Bja0RXtbgAUpVwkFR91z76Q0cSY5bmpqImfD0ApSmfzH2rDnNAyXk4jOPHQ4jq86QI5frXG3fdQXhfiv74l4KSkLZXBKZAUk7Kg7XtR1pqQT1qoy6d0ykX/qHVgRPOJVqEHbnt8qX2sScLiG3ConQQhc/mbXKk+9PmFH0iT3pb4rlESPItIAVMaVJVqBPun51YaJvXyJDMvpj1xFjkpwjigZBTAI72tXzHxGjTiXATJmbd7xPOtjyTMwrBuNKIUAoBI/6VbR2mazDjbAQUugeUkievOr1PSdsrGHeBcjwPjvIbMQo9Qn5mw9a3Xh77KsA9hZLf4l0qW24VCRzSdulY9wE+lp9b6tI8JFtVwSpQSJ57E1v/A+ZtLwYWykIQtxcAC0yJgd1UZfdU9XouYXx/wAILy/E+GTqQoakK6p9ORFbN9mebF3LmSobAon+m30ik/7ehqUysCwKkT6b/Ojn2NOE5cU8kumPeAaS160vElhN2DHrRHOuV2ACLnauVlzj3GwYzcz/AI8ShC1NrMJWvSTzuJHzpWYyk5fh9evWtROgp8yJ/wABHO3OmTjtBXj0hQCkBYASepF1H4AVbw/CzKFHckkFKCokIOxgc4NpPU9DVuuHJlysoPBJJ+OsDlyBFFfEBcKZdiHCVuLKEESdR8ylRJk76RF+1ulWuLM7ew7I8JxaCV6YEWtMARY7dSKM5pmgwjLiwNoSBHtEqhCR2BClnqYHKs+z7NVOhLZVqKCSpXVRkk/OKffR4FFuoJ/SKLkdq54lNGMXiHUBxxSlKUlIKlSbkC3QXNavlf2Y4Zp0KMuIAgJV16kjesXwupLrbgtpWCB10kVvuI4ywzfgBS/M/BQBynmo8h9YpnTYsQXkQjkkemFeG8GhtopQI86p33mLz2AqDi/HLRh1JaQta1jT5RMA7n1iwq5lEhJnfUZ5c5q+4sBJPQT+tOFBVCCBscz5f4jdc+9FZuomQOhHlg94Apx+zzFOpdeW80sOKZAaKkkAAGCZPWaq8SupLycSoeVOICzb8sjUPoaMZ99tDIxOllk4htv2Tq0gq6gaTblyqufGT/mMY3pfpH/h7AjDslZ9tW/W2wpV4h46QgqS0Q45PmV+UHmlP+I8qRc6+0rFY9WhKfDa/wDTQT5if8a9yOu1V0gtlKBpU6q0D8o5ADkOfupjTaQEW3QRPU6sodq9TD+H4jfU4A/q8BYIWkGCUkHYTFV2MYVEstOrZwjgJcWsaVLgAlAO4EEXPeLWodjMEFJ0KOs33JgdkwdvjQxHFDbryG8aXUNITplqNVk6RvuDzHftU9XhK0FFf2ktBqNwYE3HnhUoS+oSgFxr/hpSQAhCvw1pJuQRJk3vToDO2w+VIvCfDrfipxTOK8ZpMhIKYUNQA0uH9PhThqv6Vl9R6MnzL3Hysnibi0UC41QFMo3nxgYG/sq+UxR1DuwpV4tdCW3SVQqDp9RzH71zC4DAL8yTi1NxRbxHhqacUL2PuJgnvVnjZCThykASBrB6A9PWh+LTrWW5/wCQfdMEfOhLmd/eMNCo1ITpN94ECtG18NKrsRDX2T5Wl1rHFSQr8JCUyJGorsfWta4Kyzw8E0jYoU4QOh1GJ98fCs/+xtrRh1L5OPgH0bQV/WK0vhu2GQd/KVf9yj+9Mr8wZNcRT+1vKAcEFqKvKbEJ8pPIdRN71z7F3/8Acymf+YSPgK0PPMAH8M42QFBSSIPypC+zfLdGHWRbS4RHcWNJ+I8Yt0np/cRHlxEdK6rpD4O/0rlZJseNjcc5Ez3jnG+DiS5AVpckgne1oPY39aJ5NmKFNJeIiZUUxJAA27mLe+edK/GON8bGupUEkBZSkHlBuo97URZfSzhVKNgQvSPWYF9tp99a3Tja7A/JP8yqyZBkNjtAnH2cFa0spuPIpYvZQBP1UTHelQunpvsRVZ/MVPvFR3cVMdzRN/K3EjQCC4bBCQSTPTvXnDO1iEFIKPWSYRaFutoDalpRsi8qPfTeJp9wGVQo4vGgNlCfwkW/DSndRSLA7AD9am+zzhg4RkuOiHlm/VKYnTPI8zQfE5l99DTBUfxfFdVG+lKiGgT0/N3gUQoMa73+0bxY6G0Rv4A4rdxbryXEwIC2zz0yUQuLarA0zcQ4rRhXDzKSPjal37O8GltKwlPshLalEG6hJMTuL796Ys+w3iNBHVQMdhc0xhZjjtovnUKxCzMM7yg/dSk/mSY9YrJMOkoKhAF4M+tb/wAc4fw220gD2T8bCsP4gw4bxBgQFAH37H5zQXHaDX4nWBxym1EiQCIJHyqfBKQfxS8oLB1QEyZ7nv8ACh/3jfeqTiSm4JvUsTkcGQfCGNjgxuWVOpCnFeGeaTYkdgLmlfMcvWkeKQQgmASIkxyFWlcRuBIACU9SBfpMmtEedazLLBoSlK0lMpG6VAwogbm0mOddyOBRndNp3BI4A+IC+yPxDilFKiEJbJWOvJPzrWQkHv8Ap7qBcF8LM4VKlsuF0OgeYwLdh6zv6UeSuFWrP643kFS5wClqeXnQmLR/NqUuMWpaMQVrUEgeoP8ApTZi18zHelHE5ilS3HyZaYB0jqoDl1vAoOFR5t9hCZD6ai+5gPDxRk3KEg9rAR6is5WrQtYHMke6a0Jx8+Ip1U2a1G/MyedZ0pUqnnNaZRSUZUN1m3cBN+FleHMe26tX/jAp74Xf/wBzQTzSkfz30n4FGjA5cgWkEn3ok/U0y5XbCsoTbUQB8DBoiwZ9xjSp2UJjmKAcPYINDEIG3jrPxCT+tHsKBpT2EfCqbKQFODqqf58KV1wvDC4vdK4Fz61yvTyL1ysmy0ZZAzH+Jlxj3bxL5T8VRRzjEhjAq0kKTATBvvYQeguf7UtcUKnMli8feP8A9qh43zcqQwwOpUruB5QPrWldiuYqO9yr0yL5JY/MCZJg9b7QEdSeVr/tWmZOwllYcSNSifa2EGRE7wT/AA1n/DDWrFISIBKFRPof51psyPFFDbiVmFpcTveRsbbRaOc+k14MxIHaO6dE5cjnpD2f8WhhtSd1BLgt/TAV8SKyFjOHGlBbSylaQEgjkIvTErBP5k+fCSpDQJC3FbbyYtfYWFU864eRhkGCFLBiTzJtYfPtRs+VSwE8VPUTYfsyxZcwDbilalrUorPMqBj3Wim5sSv0FKH2a4FTWAaChBMq+JkE044Ub9z/AGp1PaIpl90U/tEblHokf/ly6Vh3GiQFIPWa3Xj1elpw/wDSPrWCcUOlZB5Cl8h9UGOsFYVvW6hO4Kr02Z3loXpAgDkOUzIpWyx3Qsq/MLptv1E8rTTjiVpLbZJkWHQ9djzprCisjA9ZWazI6ZVKxixfDLWPy1kICG3AkFCgkJGoCFBcDY399JWXeLl7qmHkBJmdX+IEARPNJ3HQz3p14IxxUHkD2UOADsSmT/BR/POHmsYzpX5Vj/huC5T1HdJ5j31nhn2ZGw5DxNAgLouVepEVOBc/IxC2VE+G8dSCTsuBKfU/OtDcbCbisqzLgTEYUhaE+O2DJLe6e+nf4U2ZDnzjzZPiIITYGN4H5+cj40POiVYhsbEmoazsISyS4YQZ1f0gSf0FZDjFPLdakQ0oKISNiJ1SR1Jj5UbzTiM4opZUuUplTmkESomyUjnFu/woU/jFLVOnQpMoQk8gLAdZJuaNpse1rqcyNYkGe4zSyvq6rSOyU2/elPDMlTiU8yY+NqI8Q4kKdCQZDaQn1P5j8aGsk6hFjIj15VcRGbtnbhaGCSBIS2SPcEpvTzkzMttk/lE++I/WkNhBWhtaiVwiL8p3j5VpGWIAYSf+mflU1gh1MmwJ8ifShzyiVKKTcGPXsf3pfzDjR1DOnC4dSylN3XElKAY/KN1fSqXAeeKxOFU67/xFOrNhAkRt+1Ja9x5NRnAtvGxLw52NdVUxDQcCTq02rlZotLIIO5mfZvkw++vOq38VRSDaLxJrP+Iyo4xwbhMJHwH6k02/aZm5GMIk6EOgkDnBv8AKUcIvxHlrGylkienK3pV+UZcrZD9f6ypLqMQVJbyJZTj2wkSZCEiYuQQJUdo3mmzGY9GlSndAm403gA3QVdhom0wbRekrAYpCcU2tz2A5Jm9h6fSoc8zxT6iB5WgTpT1ndR7nepBSxEYwvtxxtzf7SglhLWHjxIhSwISBt5BzJ60m4XHFS9ThKyCTcz3A+VC0o80GieX4MqWBvP8APpRCioOJ0ZC7czcuE/tBRilhrwSgxYyCPhT4yqsb4NysIeQd4v3mthaNqbxMSOYqfVzFT7SXIYUeukfUxWO5jgCWSopjUSAf6RP0rZ/tCwPjNtJHNe3upN47y9vDJw7SiAPDdWsnmSmB9AKHkTc1yFczJ8uwanTb2RYnlfl7xNHMY+lAKbiCkpm40R7InpCv1ro+Hh8IlK7LV5usnlfsKHY/8VLOowShR902AHM01/xLK0k5n+l1HX7MGowzijMqckz6CPkaeWnSKUvs1yhxvCKLqSnWuUg7wAALUzKUU3tHUxWM1T7tSxE1WEVjAMurfPI3/m1K3F4bRhXCBpcXCUlEJKld43AEk1ZxeeIvKwEgTCSCpXT+lPc1nue4t3GOxB0oMJG39h3pjS4MmRgzcASOR1XgdZLluFSwgGSXVydQvpTe81WzTMEtIn8wkI6ybKVUytKRqUqQkXVy2iBHK1hSxjcUXV6jYch0HKrvElElok5vpKkzXpKY9a9huN67NHJkAJpHAebuuNw4vUlubGJCTaZ7b3racNjEjDEyLNmBI6VgH2eY0pcKYlKrHt1NO2UqZYdU24tttOolK1AlRBghCTMCARXFJEEaudfaE6rCuhbLwZSWxrbsUqkXhP8AiM8qs/ZjhUqy5Krg+KvYx6Utfa9ig6+lSCCgIMHrAG1Evsgzf8AsneSpP6xS2sAOMiM6U+qxHVWIUm3tDkYrlTNCBPWu6ydNLq1+JknHiNWPfkbOq+tBMIxpm0GJNM3FbGrMX7WDij632NA3D7RO6j8hWqzn8xh9ZklPFStlzQD7RKQoJUmURq1SdtO5naKM8XcOiywnzR50oTZKlSqNr6RFhvvO9D+HPNimiSAPHQJNhbaTyFas+wVDyhKo1akm8gHzDrqTNxv+ZPfg3dpcaVQyEGYK7h9Krgjp+9FMgxCUrGo6T359u1O3FHBKFoLjIUlSeW4IN9+So2Oy/WRSQjDE/hqTCwLTYkdupqbNxzOnDzU1XhXHsMfiPONtiPzED0tufdTuOKcKEJV94ZCVxpOsXna0yPfFfMj6dKoO9dOFSgdIJAEmBMDqe1HR66QGzbxPofiTi7BsllTr6CAqYQQs7bwmbVkX2r8Xt4/EoLBJabRpBIIkm5MfAVTxHDwcbbVh5UIOpRsSAAVKIAslMxJ3pq4e+yttTYccWl0n2S2qQP8AMNzUH1IC2ZI4DdGZvmWJcfLfiApSIAtaOZmtCyBOGYH4YSTH/EWQbTFibRPT30xvcINyJ1KjkqCPpQ7H8HoIOgaOoEkf9psaq8uuXUDY1iTx6fyvaIXXnDbaPEK06esgz6daXcZnqXlEKUUND2rwSf8ADHKhuPydbSDKPER1AMiOosfr60A/2o02Y0pAG+8j3HnRMGixHlWv+062ZhwRDDryVqOgFKR7MC557m5PeqysWCm40N8+quUVRxPFAUmEJXq5EJmOh/0oPiMzcWkkmNMe1ZRk8hFz16VbLi2KAIoz7jI84zIuLITZAsE8qqgiKjUZ5V3FdM9JVGRvXa79KjRt9K7UiKhJRk4SxaUBSdJKiQSQYgAzY9a0HMWW1oSCCEqgtrBulW8GRfasoyTFFt0Edduo5g9q0zC5w2lIUVFVtSWyLAxA1HpXl6m4HJAnGWHVA1LKlAEgGPzC5NqE8I49TMKQYUDU+bBx90nUFKWrTbck2EdBQ/BsqaWW1WKCUmOo3oGUhgRC6axzNly3Mg+gKCwnqO/auVnOCz4s6kyd65VOdE18S2GoWuZe4ukY3FHq6Uj6ml3FE36xYU38ZMTi3jFg4pR9aUHZJUR7voKssp/Nb9ZmF+ZaybBoUplKpQlblyJUR5VXiJN6d8FjoaS54niaU6tSd4QdBJ6KT/5JgHak/AOJbxeDCyAkODUTax3k/GmRzOMOfESHAiELSmNIkqJBBINxp29akjFeZb6NwUN/MOffJAtOlZacQOigTA6pV7Sf8JFAsdkiFMjWLiQhfSLxPoUrHYkcqoYfidpl8KClLGpJMys+UFKQF/0mIM7b15zbiqWgG0k2uFWJgkIV2OlRB9BUWBayOsd85ANpiDmDqlOKB3m59Odd5R4xXobBUV2KeRHQ9q7Uwpa1FViTMCrWGSpv2CQTY0cEAVESbM0/LODsKGwkLDDqkgLDb+oEiCQUqkEHmDTFluSJZcKwqSREJSlAM/mITY2ttWU5Vw4+/BbQT32+ZNanw3ljrDQQ8rUrcXJgdJpHI5A4jIBPWF17bVWcwIVfY1cSe812odBSpCt1E7yIIOVk7ftWZ8VvpdeKG0I0pkKcgEqPa23zrQOOs7+7sBtJPiPykEbhH5lfpWdAWA3P8irnw3w9L81v2EqfENYU9CyNpK0pgOKH82HKvYy77wosO3UQC2uLiep5g9O1T6bd6s5HdTR5+KET21f3rRFbUj6SoxMd1/WBc5+zJxtOtpevsRB93Kq+BThEgBeFWoxclw78zAAAraOImy3hnFoRrUlJiOVvaI5gdBWXZhhkrSh5MFLnLa8AqHuM1kcefIwO7tNZjxrcjXl2FIBbYSRzCiqfj0qbMOBWnW/Ew5KFc2zcGOhqu3aBb+cvT5UfyfHwoJ/KqYPf/UV4Z2U8w4xqxphM3ZwpS55kxBg9r3phRj2kC5UYFkgbdpo9xVw7rPjtiTHnHp+aknEPASD3g/Gxp+ueZU50Kmo24LJUHEtPjUlhLQWTzKjKQEdTJm/SqWa5AEgutr1gXUOYm8nlI5xXWU56XWEtkj8MAaew2PexqbFvAYR2Z6D+owI9YquZnD1GlquOkEzN9/dXKrMueUSB8jXdN1BE8xz48xUYl5AFy4r60mYrFFB0DnBJ99M3Hb0Y/ETc+IdKRuf2FBsww4bw6iY1rifXkB2FRyj808d5VrxB+Pc8R0L5SLHoKtNZfN0zp6CN+Y6x3r2xhFrbhKbmLq5+nQVYabUmxbUVRyv7/f3qaDiOYxtFSPDMhJ8xjlJFdYogiSZ9f5YV088NiYM7Efz0qs4kmwG/T4VMnipMdZxlOpcAX6RNNOT/AGfLcCVOKDad4iTQrJcR4CwsQVDkoAj+9PuR8VNvnSQUL5dD6H9KSzOw6CM4wDCeSZE3hxDeozvJ+cbUaCet6jaT/OdBc+47w2FOnUHHImARA/qV68hSyozHiFZ1QWTGNKDXl59CBK1pT/UY+ArJ81+0bFvApbdQwCIBbURHeYn50DbwWJWSpx9TkwQVLPtcjquPiRVpi8NZzZldk8QRQajFxQhWKxhdLgSgeRsbnSL7dzeg2JSG1afEClHYREjnB2NU1vPtGFq03sSNST6HlXt5lT8a0pJ3CkWP/ad60qogTag5lJkLO+5zxCbBChHPpRXhbA63WU7aVqJ914pbZlo+a/cfXvTjwdiE/eon2xqHqRB5djQ8p2YnPcAyeAA5VA6Exx4pximsG8pIJUUFIjlqEaj0AvflWXsMpGFbiD5go/5tSD7pSL89613HvISw6XDCNCtV4tEW+lYRl+YfiOI1ak6PLHIBQVE9r1kMQsGatDTGGcXlxCoTz+u96qsvKTqB3Bke4j96N4l4KQhXXn3FqpYdnV4itrBPvJv8hXAnq2w5PELYXND+Hq8oUk+boRyPY0PzngpvEgqbhp7nvoV6j8p77VQx+atthKVOAoSLBO5Jkm/ITVJXFK3hpT5UC2lMiQdpVz99WmAMwCmJanMg5aAlZS/hnJUlQKeYuCOcKFjRxee/emfCUpIBg7AHUNiDzNTB/wAscun8tQzG5KJKm/KZmOR/an/wgQ7+spfxpb0j0yusLb8qrdxzFcoow8kpGoSRvauV78GDyDxJfjiOCDDfHWSpXj8SsySpZ5+zYQRQzD5aJBUSuBaZt6DajnGmNSMe+kpWo67wmeQ5zQReYlVm2nRB6RSeTbvMcX2iE2TH5iO1TrahMifd9TQkYhz/ANEi/NQ/vUOIddI8+oA8k7fGal5tdpEqTIc5wIehSCdSZEdv71RyxKlEjUUqTbYGKMM4NBF0rPr+80NxGSuNuFbQMGYvcD9aEwJ5khxxCbGWqUY16h2EfH9qOYTDNMI1uSSZgBRkx0iLUsM4x5KCYKSAIO3baK8feVqKEqUSte5PIAbD6UHNW2q5kGylOkL4rix15S0IPhtosdJMq/qX7RHbalrDN+K5qgm8Adv3NW8uw/h4dajuokfDyiruU4QBFKlttgRLLl6kynmXkTPNRj061Fl7SkDU2oibx19RtV7MYUY2KYj33oWtRTse9TR2XlTzIIo2894bGZQLyibERKSfSxFd+O2PNEHeybeoHKh2aq/CQOp1VVTjFGALWqwTxPOB2gxpkMM4gJcTGrSr8pNv7j50KyzGLw+MYm2hdp6HcA7FJ/WiOLTCUpImd/hUOIw4SEhUlNimT7KtxHMA7EelFHiA1HpyCie8lhTyjax5zbiVvFNOsFRQlVgv0vETSP8A7Naw4K0SsnyyeirG3KpWlEiVDSoknT63H1rrGOeS47m3QzQxpQqmpajOSRLLmM/CTpHMnvyFhQzNeISlrQjSJsQDJJ7nkB0FUcWhRdCboASf8qf3oY4ka4TMDrSgQFrMafKQtCesLhLhSr3/AJNHBigFAAC4vy+lDmjAAqSRyFPYshTpKnKu88wkp9B5/Kp2XgRY/wA/aqGGwyVcyO0/GrTDCfyk+lWKZHbk1EHxoOOZ6ew2q8/D/SuVJp6Wrle/aTD0OscOLY++PTzX/LUFddtGw/lqJcaLnGPAW89z23gUCThkn8vPnftvvVc7ENQlqvt5l1hY529K4rDC5M/Cqa3/AAkyBtuBHxivKs2Sse2B2PPrXNw6GcuWPvFo6c642OfOq2AcSvZQgd/5FXmGYJ9d/wBqMgvmRZpFmA0tLJJuPraKWcO5pdQsyBJTG+1qYc+J8M6dpG/70uFMgc/Mf0vSOsNtUhViFcwSA0hINiSf1FW8FZA7/wA/m1CcY8fDbHSfr/L0VZslPKwtVWw4izihBuKutX899QJY1EJvJMVKkSSTe/P61LgxC0DbzVO5zoJ5zcefSPypAqHCseZNuY5V7xpOtd+fXep8talc9K8TQngaEt5wnyg9/wCc6pYywbB/nKp8zVKm09VTHpVPOHPxG+oN66naeU3UI6iQg8zpmeolJ78hVbN1aGys9RY+sHnzvXWFxoCg2QZBJBuN4PSPnXjiV5Kmw0kjUpYtzgTvV8Myvju+ajGNCtQRmuZlwqKQQFRPWOlUcDE/z+Gr72GAbgbg3qh4cERy50mojLtcJKZ2/npXttqomHxF94qwlwAGN6MoijEyJ4EG9/l15V6CwOaq78XV9K4GjPvotdxIXxRl5lJ0i+rvvXKhbaUBafdP6VyjB67GD2fWO/GC/wDfXx/10EQi/bnTDxcP99f/AKqDlEG/pal39xj6+2Vnone9RkAXKRbqB+1W04abj+da6UwAJOw5bzNhXFHczlTwltLzZSpJANpFj6g/Cu3sahkBJUVXi9/jFeHcI46mB+Gm2yr/ACrvDcMJSfMpRP8AUeoqXmE+0fvPFfkys5mKXUQQU6jH7UExDDiJSoWGx+W/6U3pyeARMydvSq+JyErGgGPW/wAD+9By4mcWes4CoMXlploEzKTHxvR5IsI6Dl6VTxOVuJWoJAIMDce7+fWiSMEqBbl1FVWRGBqoLMvEAlBBVc2Nqnwg/ERNyDPymr3+y1lRMc+o9alwWWL1JMbHeR7udR2Me08UtYDxgl1Z7mr2UIupVrV7VkzhKrRc2ke/nV7AZasIUIm9rjt3rrY3IqpwoAsElJW/PJIt76qKbLjxIuE77bdO9MeDyxcKkbm1xy/vUODyNYBJTuqTcfDepKj/ABPBBcU87fU24nSoiRf1FQqx6iEkqJUOtMeP4bcWqdBNpMKSPeKqL4Nd1AhBItIKkfIzTaY2ocR8FQlSkGwtNjBI3nnQlSCgwQaasJwm8mPLeJ3TH1tapMRwo8qDo9JKe+/m7U5djpRiwFHrxFllU1Khcb/Cj7XBa9yCk2sCkzaetq8L4PfGwkcrp773r3ltV1I2t1BSMXNgALyetXVM7d6uYXhV9JB8MHr5k9tr8pqwnhzEXhEp5SpPr1ouO9vMC6c8QQ5M2VXKLq4cfSB5R8U//wBVyu7SZ6p//9k=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28575" y="-1935163"/>
            <a:ext cx="3124200" cy="403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1028" name="Picture 4" descr="http://3.bp.blogspot.com/-8-1Gp4-15rk/TaCMG9E9lKI/AAAAAAAAKGw/jtytlvObp9w/s320/ResurreccionDeLazaro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404664"/>
            <a:ext cx="2901255" cy="30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encrypted-tbn2.gstatic.com/images?q=tbn:ANd9GcTmxwYghE_D9WTToB-he_a0nlrTNEaHRPDH0L0_raiQUeOOs1--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04664"/>
            <a:ext cx="2466975" cy="30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216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515813"/>
            <a:ext cx="8229600" cy="1545035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Como una ilustración de lo que nos enseña Dios en su Palabra, pensemos en un personaje del cual nos habla claramente:</a:t>
            </a:r>
          </a:p>
        </p:txBody>
      </p:sp>
      <p:sp>
        <p:nvSpPr>
          <p:cNvPr id="2" name="AutoShape 8" descr="data:image/jpeg;base64,/9j/4AAQSkZJRgABAQAAAQABAAD/2wCEAAkGBwgHBgkIBwgKCgkLDRYPDQwMDRsUFRAWIB0iIiAdHx8kKDQsJCYxJx8fLT0tMTU3Ojo6Iys/RD84QzQ5OjcBCgoKDQwNGg8PGjclHyU3Nzc3Nzc3Nzc3Nzc3Nzc3Nzc3Nzc3Nzc3Nzc3Nzc3Nzc3Nzc3Nzc3Nzc3Nzc3Nzc3N//AABEIALoAnwMBIgACEQEDEQH/xAAcAAACAgMBAQAAAAAAAAAAAAAFBgAEAQIHAwj/xABAEAACAQMDAgMEBwYEBQUAAAABAgMABBEFEiExQQYTUSJhcYEUIzKRobHBBxVCYtHxJFLh8DVygoOSFiUzNkP/xAAaAQACAwEBAAAAAAAAAAAAAAADBAECBQAG/8QAJREAAwACAgICAQUBAAAAAAAAAAECAxESIQQxQVETBRQiMmGx/9oADAMBAAIRAxEAPwDqmkHGlWhPH1Cdf+UUu+MfEFxaSW9naZj8x8tIp5wCOBQDV/EjPHa6fZ7kjiiQSODySFFbeJyZbnSSDlnIzn4rWBebS1JpYsW62xyF5KGY7zSz4XuppL2/lMzsC38TH1P6Cim9ySCeeaBeEOHuwfd+ZoMZm53sarGpY26NqFwzSGWQsueM9qN21ws2eRu9KULEkebzgb69NWuXttJuZ42Ksi8EHnrTCzua0xDFh5YeQ5ritgADSP4G8T3OpT/u+/bzZFQskuMZx2P9adxTsZOS3IvcOXpmalQ1Kuv7FfklbBq1FQ0f2jtbMkZOaxU5qdK4khrZR3rWsqe1cl2czbPas44rB4qZ4qSpjcRW45ryJrIJrjmj57tVJljUHcWx880368gW80oN9lGxwfQik6xYpNGQOQV4pr14h47BmPt9T+Febfs2pkOqJvNLNKu3dwAnagfhvzHnuhbyKhGCSVzxzTIMA+hzwaC+FVBa+bjqP1qIWoZfKXbC3uyrMt0g9rvHmq+uw3UdhI894GT/ACtEMMaKabjyn+NUfFLbdK/6ulHr+7EMSX7cofs9wmrxLsXc24lgDkcdPhXUlU1y3wJcRW2tx+cwAdCikngE/wBq6mpyMitHxWnIvlWqIRUrbINammnKXaBEqVKlTv5JJmpUqVzZxKyKxUruzjZjmsLUIrFcRo2OAaiVqeagqddk6PnvTV3Tou32iQPhTT4sHlSWSqueSMfMUs6Pn6fF7XJkUfiKc9chjvrgMwYeRIcBWxu6cGvPKKuv4mjfk48HeR+w03tITkcZoF4SJMV4f4d39a9457eRi7zXKYP2TL7PTp8KoaKktnHcRXEjRKzAo8ZB3e41acORS00VrzsF+qGHTT9Uw/mod4vyunKf4S4FWNPgd4mC3Uyjd2x/SqPiW1KWSGW7ndd+NrY6+tTSfNlcXfjroWFO1wey8YzTboHi28tI44boGeAMB7X2lX3evzpXS33lTn5g17mBoiHimEiDBGTyT8KNidx6Jr8dLs7NFMk0SSxnKOAwPurcHNL/AILlMuip/Kx49KYMYrShulsTpaejNSsZqZFEfoqZqVgsBWNwqdnG1SsZ9K2rto4magFYqZqWcQ8VKlSo2ScD07CXsTDp5qnPzpsuFzNLJE3tbjj4UnRyfR5o3wTtdSQPjTI2o2crF1uUBJ+zuFYvjNLey/6nFUkpR7bRJw3DdK9drr7JOR+dUlvbeTI81QV99CvE2uyaZp2+0Mcs0jbF56cZLfKn1Sb0Y0+PdVrXY32WoW1r7F1cxRcZy7AZqp4nuYLi0he2mSWPd9pGBBrh1ylxu8+4lSQyZzJvDN8815Wl/JbMTBK8ZzxtYr+IqK8RV2mb2H+ELHTOtLwnHGK9mzvwvHAx91JnhrxIzOttqMxZnbCSP2PoTTj56s542lcA570JRwfGifITSTQ6/s/uCfpNsxO1QrAU51z/AMBtnV3AbgxH866BTOJ7kBfTMbaxitqwaJoqa45qEDHAFbY4qAYNdx2Va2aoME16CsVsmO9FS0jvRgitTW7Gtai1tEo0zUyazjFa80HTLHA2wCcjlhWqxxg58sfdW7KzsNqlvhWNjxvskVge+RWAk9D7ezULEjb2RcqCc0t6Hat4t8SrCZTAjbnkPXy41x0HqaMa7MbbRbqWBsSAAc9gTj9aC/s/uru11C8ewERungOGk42DIzgdz0rS8SWsVWDxxvKpQ3y/s2sGYLFdzYIywypyfXmvF/2b6dA7eZJKYjHlJhKFIbI454PXt6VLDVvFWq3IgZ4EEbkF1XAIHv8AShdzb6hquY7+6eURNtjhViB15P3VKyWn3RqftVST4ijfW0um3rwSkHBwCp4Ip88Hauuo2pgm5ngABIHLL2NK+r6HPbPZRMpR5XwNw6D1NW/A0TDW5gxAZEbeAfeP1pqnN4+XyI58ThuX6Ou+DHEergKMFxxj0HWuiCuZ+FD/AO/wAdQrZFdLB4qmF9MRydpG1SsA1OtH2DM1KlSrHEqVKlWlnEqVKldTIJUqVKoScOy45DFV6kjqTW8cpSA452NnkV4M244FelwfLtY1wQzjnivPxb4sbqEmkDteVtS0qa3RV85scjuM0n+FNSTRvEYe5iXADI4PbNP8cCjZu4c9/dSX4n0CK1ae/tWdhuyUYZxnvT/iZk08d/IRbilc/A+Q63ZW6edJ5cNptEhKjGDnsKXdL8U2FtfuI5PMQljlxwT2xSbYXn0+9tre/ldbdeMKM/hVrUW0x2lNq49kYVkBAzz64PyAoy8RT1RofvuT5RrX+hPVNVFzrUct/veFckrGeT6CrHg23lkvp75lTaXPIOCfUfDkfdQDwxM0utWZmw6+fGHXHVdwz+FdzTRNIvklXTJnhZTwMjap69OtdnqcE8WK5rrPPNLplfwQV/8AUf1uFYxttHr0/Sul5zXONH0LV7HXILh4o5FDj6yNuAvfrXRwMjjFdgpVO9mdfsyK2rUZHbNayypFG0kjBUUZJJ6CmUDPSpVRdRtXRGjlDhxlSvIIqG/gwNjbvhXc5+yVFfRbrGcVRk1NEz7DYFLlx+0DTre6lhktbo+WxXeoUg4+dUeWfst+O/ocRzWaX9I8W6VqmRbSSAjOQ6Y6USfVLRLcTmUFT0A5P3VdWirikXalDYNcspQmXKFjja3UUSBBGc8etSmmQ017OEG3vFdX8sFc9uavS2kjpCx9pwPsqd2PSsSTso68e6jPhmzlnuHnkYlErAtxMvQ/qqa2WtN8NGZVlv5Su8cxr6e814eNrO2s9FFjYxRwfS2KNPj7Ixnr76Znn2ukY7jNVtTtoL+1a3uVLRt1Hce8ehpHH5L/ACJth4hJ9+j5mu7KW0uXjw2UPUDjNV44pJCdsZI78V9BXmjaXbySXN3apIGTa0xUcHsSKSr+HTrXUPqUjcL1KZ595r0kfqCqels6P06brfLSAvhTRWt5Uu5RhwNy+/jinzRLprS9d1bbnG5fWgELmV/qTsCdiO1GtMAKZce0TWZ52bnPfs0aURi/FHo6LaXu6NDu4x1q+l4pXare176V7KbZBGpI91EYmyc0hi8i4fTM7L48sF3+u6ja3To3sZ5GO4oZqGty3UMpupCxZCm0H3UQ8Qxm4dmTG9AGwfSl+/wtnM+OQhP4Vt4s9Zo9iH4ox362HNAh8uzt23vhUCqvbpRjzBHll60G8OBjaqWZiVRRjPHSrGqPMoX6OpPqQM1V72PQ0o2eF7qsjt7DkAHHxrm+pXDwarfJvLbJmOc9ic/rT7Ayx28wuNokc+yOprnniLYNe1DyztBfJBPQ4Gau0qWimHbp7DvhK6ddzk8sSwOe24f0pha4bAIJ4jfpSl4RO+DO4ZUMD/5UzRsBIEz2b86mW10EuVs8lnLSRe10mDfjTdp2vS2u9ZFMq7yBlvs0ho4SS3APWb+h/SjKSZZ9v+bmrKmvRSsSpAZ8nGBgZ5Bpr8Pu0enMezHgClIZPO7gHGKbtPj8rSoAc5K5Pz5rznlZHMdfIbDKb7N3uiNStVOQXRgAfUVa+ll7hosDA4zQCe8T6RZzSEB4bjY3wPFFgVN6ypwSM0KY0lsZUy2z2usNGVYZU8Mp7iuZ+ONKfT7kS2wYwTHcAD0PpXSrm5t4gPPlSM4/jYCljVdV0q5lW2uJFlETehKBveRTHh3ePJtLaLSugJo1qYrZPMVlaXDNk8D0FG7RRGrDBzjIrCxrnPzyDnOa9YmKOSACORz6GpzZPyU9kN/J73V6W0l50ONqq4Io3pN8t5DDIp4eMOD8aRnujFY3emvjdGNyH1Q5/I8fMUyeCZC+mWq5yViUZHTpVsmJRGwTewjqbE6iiDpIoVh99LGtC6jjubS3ileUrtAVOOvP4UelZ7jWHCj7DAZHuq7cQMmqCVPs4HX8aL4+XjSTE8kb7Qppq72sMZuI57VuB9YhGT7qvx6ldXEalI5GjPUxxtVnV7c3epQxYyPPRiPhz+lEo7uJQ4aHYRyOetaVLbIVSpfwLd5qsNtiOXzEUnp5ZOPwpH1+aO41K7ni+w8pKgjqK6vcXEUqhlQq5I9oHGK5JrjNJqd5LgKfPfjGO5os/wCnYaSpqQv4OO2Nhjg784+RppYr56Mp6o36Ut+Di/0eTOMsjgHHJG8Cjk+4cZ5CSYFR9jTSdFaSIBrU5/8A0Vh95B/OiiAq8vpv/ShgcM1sp5PmKwPxzn8qJr7SyDuXOPwqionXYNs7c3F5FGBkM3IFPDxbI/Lx7IGAPdSr4blgj1IvcMF2qSoPQmmuWRQpdnGMZ+Fea8vbaR2LYh+L5ZLCTcihlnGGOPskdDRrRdYhvGt5EQFpIsM2eVYdara09rfwIy4eNwfapa8JubLWLiEgYWQY54/3inohZPGe1/KS+9Xr7C3jmQw3E7gA/wCExg9iSaC+BNKmvYru4uQ3kSDAdzyx71f/AGlJcRG3uLfDJeR+UwI5GBnP3VU0DWtmlrCpSFgu33Z+FaHjdeMn9jOPV2kn6QZ8PSboLi2YlmtZChJ7g8ir7IQG9O+RStpF59AvpbnzBIsgHmIBwQO/xojH4nuTuaTTCkQG4Hcc7e3UYyaTy+NTt1C6BZlw6YK8WR3MTI6gna2UkHoR0NFv2eawwnFhKCGCHyz61W1DUrW5iOA0b5xiQYxQSC4k07UFvbK3acKuNq55z1PANNRDyYfx0uwXB/R1nSbcsZ5mOHZyASO1WbC+s9TvWt7eUPJARvI6de3rXLbzxPqV/EqXcrWtuePIjQoMe9j1qxpt41hqttNCfZYhCAcZDcD8cGhR4nGlzLft6WN0dCvAkGvwI23bLJjOf5Sf0rzvnRpXDQ4PQe6h6Sa1FeRSrpk+3JLESK24YPSrkl5cTSs1zps4bv0x+danFJmJyviVCpY4+yAa514nw2q3zKBgTYIA9Ke7vV7a0bzbuK5iRTz9QxwK55reow315d3EasEnmaRSewJ4zXNetDHhy3bphzwQSbYn0OPvY0clG65TJzwfxJFAfAjf4WQnqMY/8qYFAE8g9AAB/wBVUftmhXvYPUMlzaoAComKnntyR+tFYstMrZ7E4+P9qrTQbJrZxjmY5+PtYqxGrIiv34B+6qL6J9g5xtPFYu9WuLF2BJk8+ADYx6cY499e7AMaF6lGXmcuM7ePhWZjmW/5I7xdvJo89P1mKG1W3u0Z9gIUr3FV9G+v126aIME6+hBz3Hwra1t1FzGCAo3KTj0yKs+FkB1fVG3A5mPHuBpilM47pIv5CU5EkMHjWEN4W+kCcwy22HjYEZJPBH3E0m33huSPW1tLO5j8ma0FxA8vJPQFf9aZvGt5HBZ2Dzx74IrjdKjKDkFWHQ9eTSTrd15Mun3M1tKkvlw+TKCdoUZ3L7uCOKv4Cv8AEkn72LXk4VyRrqlnqGlWshmiyD7JeNgwGa8v3rqqRwQX0QFudpXHHAOccH3UZ8YXLJpMyiNArgAHr1NBtF066v8AbJqQkFrGB5aO+R+NO4qTw88iQPNkyZM0/wCDDDqNiYwNq8sM7T1Hwqx+8bV5MRoFRTjHXFC20K3nBNpO8Yzgr9oVb0vwhcXt0tvFeRkt0JB4/Gl1eN9JmrPlR7paLF1NbtHslwy84Gc/hQa7uUiVEhJBHKZ7U0v+z7UmZo11O09lem1j99DYPBmpkic3Nk6cqD7RPvOKLOL5ZWvNwfZ1ixvWudNtZo1wk0KuXPRcjNVprmNwZ0XtgjoCaF24FnZxW0MrGJI1QKfQCtt6tGHjcMn8pyKZlL5PN5r5U+Po3Xy5pw0iDDHBA6VxG45v7iFFIXzGUD0wTxXbljKzoM/xDpXFpHifWLiZchXmZkz15JPNTWt9B/05tNoY/Blxa2tmTcTpGSuMMf56O/vCyOpN5U8RUxk7t3GQ3SkvS7a4uFm+j25kC+yzL299XW0u9GRJYSlmXAO3p7+DS1f2NJpb7HCe5t28pkmjYeeeN49DXqWQQj6xecd/dXPryzuIQFe1mB3Y5hOD861CbdnsMFXIbrz8scVGvklJfA7gElNoU8jvUv7fbY7yMu+SSevU152dxEWI2e1130T1qIDTEfvgYx6ZrOS0tk+J1Yr2Y33MQyTiQDmvLUon0TxCLiFh9Eu2JYZyQ2OR8O9WdLIfUbZSeGlXP31LuFbvVJp29qNCyRq3Ix680abUpql0wnmS/wAsv/AL4r1ea+Kxwx7ggZixPUAdfxrz1hbi/wBCigEe5hgqfTH+lVNSCy3NlFvwZHCFVPVO9OFrZNPau6qSkK847DOKNdT48Q0hNTz5JnPDbancPEkhn8tSMiRuOPSnCJZJAgdvsjkHpRK6skjFrI2GEpOflWs6KOVwO1CzeX+XXWi0Y1j3orxhYtqrgHPJHf5U9eAIYN8zvu+lEYUMOAPUe+lSCFcKxxx7qYfD135F5Gf8xK5pKsvF7RNxyloLX2gT3F7giXL5IZZCox78GqV1oP0SeO0gjuiCpKvHIdo+NOH0xUi3uw2seBVCXVwVeFW8uVxlB12LgncfgATW1itXjV6MlqlXDYk6gzWm6xjchj1eXczNzzgDmiMVmVghZLiaI7RtQooGB/L6/OvZtGe4/wATA7Ryg/XTvhpZc9l7LirMmn307AJ5aRgY3E5OfdV12znLU+wFrE1+lrczx3qxkIcN5Iz0xmuRSllxyG3D0rsPiWEJZ3dusqswi9oA8r8a49HFcFQDE7NyMKuenWiLtjXhensdvAjBdOu1I4Y7iPhTHNIDMcZyuPxBpc8Hsg06Tf7PJX0/30pg8oecfaHKqc+4Hn86VbbbNB69mqSiQwqAwwwb7wf617DJnyW4Hb5CtfKVGix1Djt25rEGVcGTPeuRVaYFgilcgxRk4Iy2Ogpw12Nf3ZEsRDp5JYE8dqG4C2ihQAC3OKIat/weD/kalLjjjKeJkd5kJMH1DFj1Gfv7Udi01X8PvdvkODkZ6EDigLdfn+tOs3HhT/t/rSXkW0p19j/lLdHMZ7dJtce0WAlw0TBwARGo5PPaumaPahPDtzgcuCBn3Uj2P/2HVPin5V0PRf8AgHzb86L+oZG1K+kv+CWOdSL2tDZa6dxxtY595xQ18hPf1HNFPGPEVljj+1C16ihY/wCiZei0v/xqas277GDL1FVIPs/OrEP26FZC6HBS+oWkLRYAJ9ovyF+OKCrNJJdvb248zc+DIBhSvu+Jx8hVrTSRpE2Cftit9QJjv7QRnaNo4Xjua0vCp1j19COSVF0y9bw3MMYV7owlgFRQoLH0OOw/rWJru+eCS3sIJJ8Ar58rAZb1A7/lXgSV0u4kUkSNNhmHUj0zTUgC2q7QB7HatFz9C05drbQh3mh3cmnu2o3JiedhvWIF3k9FHb9KCX9m7TlbVgzBAB5aHaqj39/710RFVzc7wG47jPpS7dqv79vE2jatqMLjgUCoT6GYycQLFYLDo8ULorXFwx2IP4QeCfefyo3ZeDpPLMZu3WMRFd3GCSfSjFxHHHpt5NGipKlvhXUYZRjsa9dNJGiWZBIJhTOPhUzrei3Omtpgm402Cwl095bhirTbZFZccAH/AEq42gK9kiW7IzGQuZCOxHFeTqJtaCzASKoTAcZAprUAAgdN1G4IDeWkf//Z"/>
          <p:cNvSpPr>
            <a:spLocks noChangeAspect="1" noChangeArrowheads="1"/>
          </p:cNvSpPr>
          <p:nvPr/>
        </p:nvSpPr>
        <p:spPr bwMode="auto">
          <a:xfrm>
            <a:off x="63500" y="-1108075"/>
            <a:ext cx="1514475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4" name="AutoShape 10" descr="data:image/jpeg;base64,/9j/4AAQSkZJRgABAQAAAQABAAD/2wCEAAkGBwgHBgkIBwgKCgkLDRYPDQwMDRsUFRAWIB0iIiAdHx8kKDQsJCYxJx8fLT0tMTU3Ojo6Iys/RD84QzQ5OjcBCgoKDQwNGg8PGjclHyU3Nzc3Nzc3Nzc3Nzc3Nzc3Nzc3Nzc3Nzc3Nzc3Nzc3Nzc3Nzc3Nzc3Nzc3Nzc3Nzc3N//AABEIALoAnwMBIgACEQEDEQH/xAAcAAACAgMBAQAAAAAAAAAAAAAFBgAEAQIHAwj/xABAEAACAQMDAgMEBwYEBQUAAAABAgMABBEFEiExQQYTUSJhcYEUIzKRobHBBxVCYtHxJFLh8DVygoOSFiUzNkP/xAAaAQACAwEBAAAAAAAAAAAAAAADBAECBQAG/8QAJREAAwACAgICAQUBAAAAAAAAAAECAxESIQQxQVETBRQiMmGx/9oADAMBAAIRAxEAPwDqmkHGlWhPH1Cdf+UUu+MfEFxaSW9naZj8x8tIp5wCOBQDV/EjPHa6fZ7kjiiQSODySFFbeJyZbnSSDlnIzn4rWBebS1JpYsW62xyF5KGY7zSz4XuppL2/lMzsC38TH1P6Cim9ySCeeaBeEOHuwfd+ZoMZm53sarGpY26NqFwzSGWQsueM9qN21ws2eRu9KULEkebzgb69NWuXttJuZ42Ksi8EHnrTCzua0xDFh5YeQ5ritgADSP4G8T3OpT/u+/bzZFQskuMZx2P9adxTsZOS3IvcOXpmalQ1Kuv7FfklbBq1FQ0f2jtbMkZOaxU5qdK4khrZR3rWsqe1cl2czbPas44rB4qZ4qSpjcRW45ryJrIJrjmj57tVJljUHcWx880368gW80oN9lGxwfQik6xYpNGQOQV4pr14h47BmPt9T+Febfs2pkOqJvNLNKu3dwAnagfhvzHnuhbyKhGCSVzxzTIMA+hzwaC+FVBa+bjqP1qIWoZfKXbC3uyrMt0g9rvHmq+uw3UdhI894GT/ACtEMMaKabjyn+NUfFLbdK/6ulHr+7EMSX7cofs9wmrxLsXc24lgDkcdPhXUlU1y3wJcRW2tx+cwAdCikngE/wBq6mpyMitHxWnIvlWqIRUrbINammnKXaBEqVKlTv5JJmpUqVzZxKyKxUruzjZjmsLUIrFcRo2OAaiVqeagqddk6PnvTV3Tou32iQPhTT4sHlSWSqueSMfMUs6Pn6fF7XJkUfiKc9chjvrgMwYeRIcBWxu6cGvPKKuv4mjfk48HeR+w03tITkcZoF4SJMV4f4d39a9457eRi7zXKYP2TL7PTp8KoaKktnHcRXEjRKzAo8ZB3e41acORS00VrzsF+qGHTT9Uw/mod4vyunKf4S4FWNPgd4mC3Uyjd2x/SqPiW1KWSGW7ndd+NrY6+tTSfNlcXfjroWFO1wey8YzTboHi28tI44boGeAMB7X2lX3evzpXS33lTn5g17mBoiHimEiDBGTyT8KNidx6Jr8dLs7NFMk0SSxnKOAwPurcHNL/AILlMuip/Kx49KYMYrShulsTpaejNSsZqZFEfoqZqVgsBWNwqdnG1SsZ9K2rto4magFYqZqWcQ8VKlSo2ScD07CXsTDp5qnPzpsuFzNLJE3tbjj4UnRyfR5o3wTtdSQPjTI2o2crF1uUBJ+zuFYvjNLey/6nFUkpR7bRJw3DdK9drr7JOR+dUlvbeTI81QV99CvE2uyaZp2+0Mcs0jbF56cZLfKn1Sb0Y0+PdVrXY32WoW1r7F1cxRcZy7AZqp4nuYLi0he2mSWPd9pGBBrh1ylxu8+4lSQyZzJvDN8815Wl/JbMTBK8ZzxtYr+IqK8RV2mb2H+ELHTOtLwnHGK9mzvwvHAx91JnhrxIzOttqMxZnbCSP2PoTTj56s542lcA570JRwfGifITSTQ6/s/uCfpNsxO1QrAU51z/AMBtnV3AbgxH866BTOJ7kBfTMbaxitqwaJoqa45qEDHAFbY4qAYNdx2Va2aoME16CsVsmO9FS0jvRgitTW7Gtai1tEo0zUyazjFa80HTLHA2wCcjlhWqxxg58sfdW7KzsNqlvhWNjxvskVge+RWAk9D7ezULEjb2RcqCc0t6Hat4t8SrCZTAjbnkPXy41x0HqaMa7MbbRbqWBsSAAc9gTj9aC/s/uru11C8ewERungOGk42DIzgdz0rS8SWsVWDxxvKpQ3y/s2sGYLFdzYIywypyfXmvF/2b6dA7eZJKYjHlJhKFIbI454PXt6VLDVvFWq3IgZ4EEbkF1XAIHv8AShdzb6hquY7+6eURNtjhViB15P3VKyWn3RqftVST4ijfW0um3rwSkHBwCp4Ip88Hauuo2pgm5ngABIHLL2NK+r6HPbPZRMpR5XwNw6D1NW/A0TDW5gxAZEbeAfeP1pqnN4+XyI58ThuX6Ou+DHEergKMFxxj0HWuiCuZ+FD/AO/wAdQrZFdLB4qmF9MRydpG1SsA1OtH2DM1KlSrHEqVKlWlnEqVKldTIJUqVKoScOy45DFV6kjqTW8cpSA452NnkV4M244FelwfLtY1wQzjnivPxb4sbqEmkDteVtS0qa3RV85scjuM0n+FNSTRvEYe5iXADI4PbNP8cCjZu4c9/dSX4n0CK1ae/tWdhuyUYZxnvT/iZk08d/IRbilc/A+Q63ZW6edJ5cNptEhKjGDnsKXdL8U2FtfuI5PMQljlxwT2xSbYXn0+9tre/ldbdeMKM/hVrUW0x2lNq49kYVkBAzz64PyAoy8RT1RofvuT5RrX+hPVNVFzrUct/veFckrGeT6CrHg23lkvp75lTaXPIOCfUfDkfdQDwxM0utWZmw6+fGHXHVdwz+FdzTRNIvklXTJnhZTwMjap69OtdnqcE8WK5rrPPNLplfwQV/8AUf1uFYxttHr0/Sul5zXONH0LV7HXILh4o5FDj6yNuAvfrXRwMjjFdgpVO9mdfsyK2rUZHbNayypFG0kjBUUZJJ6CmUDPSpVRdRtXRGjlDhxlSvIIqG/gwNjbvhXc5+yVFfRbrGcVRk1NEz7DYFLlx+0DTre6lhktbo+WxXeoUg4+dUeWfst+O/ocRzWaX9I8W6VqmRbSSAjOQ6Y6USfVLRLcTmUFT0A5P3VdWirikXalDYNcspQmXKFjja3UUSBBGc8etSmmQ017OEG3vFdX8sFc9uavS2kjpCx9pwPsqd2PSsSTso68e6jPhmzlnuHnkYlErAtxMvQ/qqa2WtN8NGZVlv5Su8cxr6e814eNrO2s9FFjYxRwfS2KNPj7Ixnr76Znn2ukY7jNVtTtoL+1a3uVLRt1Hce8ehpHH5L/ACJth4hJ9+j5mu7KW0uXjw2UPUDjNV44pJCdsZI78V9BXmjaXbySXN3apIGTa0xUcHsSKSr+HTrXUPqUjcL1KZ595r0kfqCqels6P06brfLSAvhTRWt5Uu5RhwNy+/jinzRLprS9d1bbnG5fWgELmV/qTsCdiO1GtMAKZce0TWZ52bnPfs0aURi/FHo6LaXu6NDu4x1q+l4pXare176V7KbZBGpI91EYmyc0hi8i4fTM7L48sF3+u6ja3To3sZ5GO4oZqGty3UMpupCxZCm0H3UQ8Qxm4dmTG9AGwfSl+/wtnM+OQhP4Vt4s9Zo9iH4ox362HNAh8uzt23vhUCqvbpRjzBHll60G8OBjaqWZiVRRjPHSrGqPMoX6OpPqQM1V72PQ0o2eF7qsjt7DkAHHxrm+pXDwarfJvLbJmOc9ic/rT7Ayx28wuNokc+yOprnniLYNe1DyztBfJBPQ4Gau0qWimHbp7DvhK6ddzk8sSwOe24f0pha4bAIJ4jfpSl4RO+DO4ZUMD/5UzRsBIEz2b86mW10EuVs8lnLSRe10mDfjTdp2vS2u9ZFMq7yBlvs0ho4SS3APWb+h/SjKSZZ9v+bmrKmvRSsSpAZ8nGBgZ5Bpr8Pu0enMezHgClIZPO7gHGKbtPj8rSoAc5K5Pz5rznlZHMdfIbDKb7N3uiNStVOQXRgAfUVa+ll7hosDA4zQCe8T6RZzSEB4bjY3wPFFgVN6ypwSM0KY0lsZUy2z2usNGVYZU8Mp7iuZ+ONKfT7kS2wYwTHcAD0PpXSrm5t4gPPlSM4/jYCljVdV0q5lW2uJFlETehKBveRTHh3ePJtLaLSugJo1qYrZPMVlaXDNk8D0FG7RRGrDBzjIrCxrnPzyDnOa9YmKOSACORz6GpzZPyU9kN/J73V6W0l50ONqq4Io3pN8t5DDIp4eMOD8aRnujFY3emvjdGNyH1Q5/I8fMUyeCZC+mWq5yViUZHTpVsmJRGwTewjqbE6iiDpIoVh99LGtC6jjubS3ileUrtAVOOvP4UelZ7jWHCj7DAZHuq7cQMmqCVPs4HX8aL4+XjSTE8kb7Qppq72sMZuI57VuB9YhGT7qvx6ldXEalI5GjPUxxtVnV7c3epQxYyPPRiPhz+lEo7uJQ4aHYRyOetaVLbIVSpfwLd5qsNtiOXzEUnp5ZOPwpH1+aO41K7ni+w8pKgjqK6vcXEUqhlQq5I9oHGK5JrjNJqd5LgKfPfjGO5os/wCnYaSpqQv4OO2Nhjg784+RppYr56Mp6o36Ut+Di/0eTOMsjgHHJG8Cjk+4cZ5CSYFR9jTSdFaSIBrU5/8A0Vh95B/OiiAq8vpv/ShgcM1sp5PmKwPxzn8qJr7SyDuXOPwqionXYNs7c3F5FGBkM3IFPDxbI/Lx7IGAPdSr4blgj1IvcMF2qSoPQmmuWRQpdnGMZ+Fea8vbaR2LYh+L5ZLCTcihlnGGOPskdDRrRdYhvGt5EQFpIsM2eVYdara09rfwIy4eNwfapa8JubLWLiEgYWQY54/3inohZPGe1/KS+9Xr7C3jmQw3E7gA/wCExg9iSaC+BNKmvYru4uQ3kSDAdzyx71f/AGlJcRG3uLfDJeR+UwI5GBnP3VU0DWtmlrCpSFgu33Z+FaHjdeMn9jOPV2kn6QZ8PSboLi2YlmtZChJ7g8ir7IQG9O+RStpF59AvpbnzBIsgHmIBwQO/xojH4nuTuaTTCkQG4Hcc7e3UYyaTy+NTt1C6BZlw6YK8WR3MTI6gna2UkHoR0NFv2eawwnFhKCGCHyz61W1DUrW5iOA0b5xiQYxQSC4k07UFvbK3acKuNq55z1PANNRDyYfx0uwXB/R1nSbcsZ5mOHZyASO1WbC+s9TvWt7eUPJARvI6de3rXLbzxPqV/EqXcrWtuePIjQoMe9j1qxpt41hqttNCfZYhCAcZDcD8cGhR4nGlzLft6WN0dCvAkGvwI23bLJjOf5Sf0rzvnRpXDQ4PQe6h6Sa1FeRSrpk+3JLESK24YPSrkl5cTSs1zps4bv0x+danFJmJyviVCpY4+yAa514nw2q3zKBgTYIA9Ke7vV7a0bzbuK5iRTz9QxwK55reow315d3EasEnmaRSewJ4zXNetDHhy3bphzwQSbYn0OPvY0clG65TJzwfxJFAfAjf4WQnqMY/8qYFAE8g9AAB/wBVUftmhXvYPUMlzaoAComKnntyR+tFYstMrZ7E4+P9qrTQbJrZxjmY5+PtYqxGrIiv34B+6qL6J9g5xtPFYu9WuLF2BJk8+ADYx6cY499e7AMaF6lGXmcuM7ePhWZjmW/5I7xdvJo89P1mKG1W3u0Z9gIUr3FV9G+v126aIME6+hBz3Hwra1t1FzGCAo3KTj0yKs+FkB1fVG3A5mPHuBpilM47pIv5CU5EkMHjWEN4W+kCcwy22HjYEZJPBH3E0m33huSPW1tLO5j8ma0FxA8vJPQFf9aZvGt5HBZ2Dzx74IrjdKjKDkFWHQ9eTSTrd15Mun3M1tKkvlw+TKCdoUZ3L7uCOKv4Cv8AEkn72LXk4VyRrqlnqGlWshmiyD7JeNgwGa8v3rqqRwQX0QFudpXHHAOccH3UZ8YXLJpMyiNArgAHr1NBtF066v8AbJqQkFrGB5aO+R+NO4qTw88iQPNkyZM0/wCDDDqNiYwNq8sM7T1Hwqx+8bV5MRoFRTjHXFC20K3nBNpO8Yzgr9oVb0vwhcXt0tvFeRkt0JB4/Gl1eN9JmrPlR7paLF1NbtHslwy84Gc/hQa7uUiVEhJBHKZ7U0v+z7UmZo11O09lem1j99DYPBmpkic3Nk6cqD7RPvOKLOL5ZWvNwfZ1ixvWudNtZo1wk0KuXPRcjNVprmNwZ0XtgjoCaF24FnZxW0MrGJI1QKfQCtt6tGHjcMn8pyKZlL5PN5r5U+Po3Xy5pw0iDDHBA6VxG45v7iFFIXzGUD0wTxXbljKzoM/xDpXFpHifWLiZchXmZkz15JPNTWt9B/05tNoY/Blxa2tmTcTpGSuMMf56O/vCyOpN5U8RUxk7t3GQ3SkvS7a4uFm+j25kC+yzL299XW0u9GRJYSlmXAO3p7+DS1f2NJpb7HCe5t28pkmjYeeeN49DXqWQQj6xecd/dXPryzuIQFe1mB3Y5hOD861CbdnsMFXIbrz8scVGvklJfA7gElNoU8jvUv7fbY7yMu+SSevU152dxEWI2e1130T1qIDTEfvgYx6ZrOS0tk+J1Yr2Y33MQyTiQDmvLUon0TxCLiFh9Eu2JYZyQ2OR8O9WdLIfUbZSeGlXP31LuFbvVJp29qNCyRq3Ix680abUpql0wnmS/wAsv/AL4r1ea+Kxwx7ggZixPUAdfxrz1hbi/wBCigEe5hgqfTH+lVNSCy3NlFvwZHCFVPVO9OFrZNPau6qSkK847DOKNdT48Q0hNTz5JnPDbancPEkhn8tSMiRuOPSnCJZJAgdvsjkHpRK6skjFrI2GEpOflWs6KOVwO1CzeX+XXWi0Y1j3orxhYtqrgHPJHf5U9eAIYN8zvu+lEYUMOAPUe+lSCFcKxxx7qYfD135F5Gf8xK5pKsvF7RNxyloLX2gT3F7giXL5IZZCox78GqV1oP0SeO0gjuiCpKvHIdo+NOH0xUi3uw2seBVCXVwVeFW8uVxlB12LgncfgATW1itXjV6MlqlXDYk6gzWm6xjchj1eXczNzzgDmiMVmVghZLiaI7RtQooGB/L6/OvZtGe4/wATA7Ryg/XTvhpZc9l7LirMmn307AJ5aRgY3E5OfdV12znLU+wFrE1+lrczx3qxkIcN5Iz0xmuRSllxyG3D0rsPiWEJZ3dusqswi9oA8r8a49HFcFQDE7NyMKuenWiLtjXhensdvAjBdOu1I4Y7iPhTHNIDMcZyuPxBpc8Hsg06Tf7PJX0/30pg8oecfaHKqc+4Hn86VbbbNB69mqSiQwqAwwwb7wf617DJnyW4Hb5CtfKVGix1Djt25rEGVcGTPeuRVaYFgilcgxRk4Iy2Ogpw12Nf3ZEsRDp5JYE8dqG4C2ihQAC3OKIat/weD/kalLjjjKeJkd5kJMH1DFj1Gfv7Udi01X8PvdvkODkZ6EDigLdfn+tOs3HhT/t/rSXkW0p19j/lLdHMZ7dJtce0WAlw0TBwARGo5PPaumaPahPDtzgcuCBn3Uj2P/2HVPin5V0PRf8AgHzb86L+oZG1K+kv+CWOdSL2tDZa6dxxtY595xQ18hPf1HNFPGPEVljj+1C16ihY/wCiZei0v/xqas277GDL1FVIPs/OrEP26FZC6HBS+oWkLRYAJ9ovyF+OKCrNJJdvb248zc+DIBhSvu+Jx8hVrTSRpE2Cftit9QJjv7QRnaNo4Xjua0vCp1j19COSVF0y9bw3MMYV7owlgFRQoLH0OOw/rWJru+eCS3sIJJ8Ar58rAZb1A7/lXgSV0u4kUkSNNhmHUj0zTUgC2q7QB7HatFz9C05drbQh3mh3cmnu2o3JiedhvWIF3k9FHb9KCX9m7TlbVgzBAB5aHaqj39/710RFVzc7wG47jPpS7dqv79vE2jatqMLjgUCoT6GYycQLFYLDo8ULorXFwx2IP4QeCfefyo3ZeDpPLMZu3WMRFd3GCSfSjFxHHHpt5NGipKlvhXUYZRjsa9dNJGiWZBIJhTOPhUzrei3Omtpgm402Cwl095bhirTbZFZccAH/AEq42gK9kiW7IzGQuZCOxHFeTqJtaCzASKoTAcZAprUAAgdN1G4IDeWkf//Z"/>
          <p:cNvSpPr>
            <a:spLocks noChangeAspect="1" noChangeArrowheads="1"/>
          </p:cNvSpPr>
          <p:nvPr/>
        </p:nvSpPr>
        <p:spPr bwMode="auto">
          <a:xfrm>
            <a:off x="215900" y="-955675"/>
            <a:ext cx="1514475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5" name="4 Rectángulo"/>
          <p:cNvSpPr/>
          <p:nvPr/>
        </p:nvSpPr>
        <p:spPr>
          <a:xfrm>
            <a:off x="395536" y="2516187"/>
            <a:ext cx="4572000" cy="35394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800" dirty="0"/>
              <a:t>Existía </a:t>
            </a:r>
            <a:r>
              <a:rPr lang="es-CO" sz="2800" dirty="0" smtClean="0"/>
              <a:t>un </a:t>
            </a:r>
            <a:r>
              <a:rPr lang="es-CO" sz="2800" dirty="0"/>
              <a:t>hombre en tiempos de Jesús </a:t>
            </a:r>
            <a:r>
              <a:rPr lang="es-CO" sz="2800" dirty="0" smtClean="0"/>
              <a:t>que era un criminal</a:t>
            </a:r>
            <a:r>
              <a:rPr lang="es-CO" sz="2800" dirty="0"/>
              <a:t>, responsable de alborota miento, </a:t>
            </a:r>
            <a:r>
              <a:rPr lang="es-CO" sz="2800" dirty="0" smtClean="0"/>
              <a:t>y robo. </a:t>
            </a:r>
            <a:r>
              <a:rPr lang="es-CO" sz="2800" dirty="0"/>
              <a:t>Los que eran </a:t>
            </a:r>
            <a:r>
              <a:rPr lang="es-CO" sz="2800" dirty="0" smtClean="0"/>
              <a:t>asesinados, </a:t>
            </a:r>
            <a:r>
              <a:rPr lang="es-CO" sz="2800" dirty="0"/>
              <a:t>le suplicaban clemencia, pero él </a:t>
            </a:r>
            <a:r>
              <a:rPr lang="es-CO" sz="2800" dirty="0" smtClean="0"/>
              <a:t>riéndose, </a:t>
            </a:r>
            <a:r>
              <a:rPr lang="es-CO" sz="2800" dirty="0"/>
              <a:t>los sacrificaba sin misericordia.</a:t>
            </a:r>
          </a:p>
        </p:txBody>
      </p:sp>
      <p:pic>
        <p:nvPicPr>
          <p:cNvPr id="1038" name="Picture 14" descr="https://encrypted-tbn3.gstatic.com/images?q=tbn:ANd9GcRG9Wu3nmeggrCOuVw9e1GFIV4FHPLNQlBQHOiqtp_PLZP9-sQMQ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741543"/>
            <a:ext cx="3096344" cy="3088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1914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339752" y="260647"/>
            <a:ext cx="6552728" cy="1224137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s-CO" sz="3800" dirty="0" smtClean="0"/>
              <a:t>Las autoridades lo habían buscado por todas partes hasta que por fin fue capturado y llevado a la cárce</a:t>
            </a:r>
            <a:r>
              <a:rPr lang="es-CO" dirty="0" smtClean="0"/>
              <a:t>l. </a:t>
            </a:r>
          </a:p>
        </p:txBody>
      </p:sp>
      <p:pic>
        <p:nvPicPr>
          <p:cNvPr id="2050" name="Picture 2" descr="https://encrypted-tbn3.gstatic.com/images?q=tbn:ANd9GcRYYb9sYUVlqMnXWSKPN97dy2xMhdwje7GUFg9fxh11CdEMV5xfqA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742791"/>
            <a:ext cx="3096345" cy="2694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95536" y="1720839"/>
            <a:ext cx="554461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Allí el meditaba: ¡</a:t>
            </a:r>
            <a:r>
              <a:rPr lang="es-CO" sz="2400" dirty="0">
                <a:latin typeface="Agency FB" pitchFamily="34" charset="0"/>
              </a:rPr>
              <a:t>que castigo le aplicarían</a:t>
            </a:r>
            <a:r>
              <a:rPr lang="es-CO" sz="2400" dirty="0"/>
              <a:t>!, muchas </a:t>
            </a:r>
            <a:r>
              <a:rPr lang="es-CO" sz="2400" dirty="0" smtClean="0"/>
              <a:t>veces </a:t>
            </a:r>
            <a:r>
              <a:rPr lang="es-CO" sz="2400" dirty="0"/>
              <a:t>había presenciado la </a:t>
            </a:r>
            <a:r>
              <a:rPr lang="es-CO" sz="2400" dirty="0" smtClean="0"/>
              <a:t>crucifixión </a:t>
            </a:r>
            <a:r>
              <a:rPr lang="es-CO" sz="2400" dirty="0"/>
              <a:t>de criminales amigos, los </a:t>
            </a:r>
            <a:r>
              <a:rPr lang="es-CO" sz="2400" dirty="0" smtClean="0"/>
              <a:t>desvestían </a:t>
            </a:r>
            <a:r>
              <a:rPr lang="es-CO" sz="2400" dirty="0"/>
              <a:t>totalmente, y eran crucificados en una cruz </a:t>
            </a:r>
            <a:r>
              <a:rPr lang="es-CO" sz="2400" dirty="0" smtClean="0"/>
              <a:t>tosca, </a:t>
            </a:r>
            <a:r>
              <a:rPr lang="es-CO" sz="2400" dirty="0"/>
              <a:t>con nudos, eran expuestos a la vergüenza publica, en un lugar </a:t>
            </a:r>
            <a:r>
              <a:rPr lang="es-CO" sz="2400" dirty="0" smtClean="0"/>
              <a:t>visible, </a:t>
            </a:r>
            <a:r>
              <a:rPr lang="es-CO" sz="2400" dirty="0"/>
              <a:t>no a la sombra sino expuestos a la luz del sol. </a:t>
            </a:r>
          </a:p>
        </p:txBody>
      </p:sp>
      <p:sp>
        <p:nvSpPr>
          <p:cNvPr id="5" name="4 Rectángulo"/>
          <p:cNvSpPr/>
          <p:nvPr/>
        </p:nvSpPr>
        <p:spPr>
          <a:xfrm>
            <a:off x="395536" y="5085184"/>
            <a:ext cx="849694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Con una pequeña tabla inclinada para apoyar los pies, en esta posición,  en cada respiración que se hacía cada segundo, las heridas de los clavos en las manos y </a:t>
            </a:r>
            <a:r>
              <a:rPr lang="es-CO" sz="2400" dirty="0" smtClean="0"/>
              <a:t>pies </a:t>
            </a:r>
            <a:r>
              <a:rPr lang="es-CO" sz="2400" dirty="0"/>
              <a:t>se </a:t>
            </a:r>
            <a:r>
              <a:rPr lang="es-CO" sz="2400" dirty="0" smtClean="0"/>
              <a:t>revivía, </a:t>
            </a:r>
            <a:r>
              <a:rPr lang="es-CO" sz="2400" dirty="0"/>
              <a:t>lo cual </a:t>
            </a:r>
            <a:r>
              <a:rPr lang="es-CO" sz="2400" dirty="0" smtClean="0"/>
              <a:t>provocaba </a:t>
            </a:r>
            <a:r>
              <a:rPr lang="es-CO" sz="2400" dirty="0"/>
              <a:t>un lamento constante.  </a:t>
            </a:r>
          </a:p>
        </p:txBody>
      </p:sp>
      <p:pic>
        <p:nvPicPr>
          <p:cNvPr id="7" name="Picture 12" descr="http://t2.gstatic.com/images?q=tbn:ANd9GcTTBkPLrL0aMA7NXbWSx0jTfbpN6v-Bw_wCm9Fa9CHPsXzHwf07AA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97" y="21658"/>
            <a:ext cx="2411871" cy="1622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810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5"/>
            <a:ext cx="8229600" cy="2232248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Esta situación se prolongaba por varios días, de día el crucificado estaba expuesto a los rayos del sol, y de noche al frio donde las aves de rapiña, </a:t>
            </a:r>
            <a:r>
              <a:rPr lang="es-CO" dirty="0" smtClean="0"/>
              <a:t>anímale feroces, moscas </a:t>
            </a:r>
            <a:r>
              <a:rPr lang="es-CO" dirty="0" smtClean="0"/>
              <a:t>y demás le hacían la vida insoportable sin poderse defender.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95536" y="3001139"/>
            <a:ext cx="4572000" cy="310854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800" dirty="0"/>
              <a:t>Se sabe de personas que duraban hasta cinco </a:t>
            </a:r>
            <a:r>
              <a:rPr lang="es-CO" sz="2800" dirty="0" smtClean="0"/>
              <a:t>días sufriendo, </a:t>
            </a:r>
            <a:r>
              <a:rPr lang="es-CO" sz="2800" dirty="0"/>
              <a:t>hasta que finalmente el verdugo para acelerar su muerte, le </a:t>
            </a:r>
            <a:r>
              <a:rPr lang="es-CO" sz="2800" dirty="0" smtClean="0"/>
              <a:t>partía </a:t>
            </a:r>
            <a:r>
              <a:rPr lang="es-CO" sz="2800" dirty="0"/>
              <a:t>las piernas con un chipote de hierro y este moría al otro día.   </a:t>
            </a:r>
            <a:endParaRPr lang="es-CO" sz="2800" dirty="0"/>
          </a:p>
        </p:txBody>
      </p:sp>
      <p:pic>
        <p:nvPicPr>
          <p:cNvPr id="1028" name="Picture 4" descr="http://img.desmotivaciones.es/201104/Religion_1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924944"/>
            <a:ext cx="3438525" cy="3150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9568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6048672"/>
          </a:xfrm>
          <a:solidFill>
            <a:srgbClr val="002060"/>
          </a:solidFill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s-CO" dirty="0" smtClean="0">
                <a:solidFill>
                  <a:schemeClr val="bg1"/>
                </a:solidFill>
              </a:rPr>
              <a:t>En todo esto pensaba nuestro personaje recordando todos los </a:t>
            </a:r>
            <a:r>
              <a:rPr lang="es-CO" dirty="0" smtClean="0">
                <a:solidFill>
                  <a:schemeClr val="bg1"/>
                </a:solidFill>
              </a:rPr>
              <a:t>crímenes </a:t>
            </a:r>
            <a:r>
              <a:rPr lang="es-CO" dirty="0" smtClean="0">
                <a:solidFill>
                  <a:schemeClr val="bg1"/>
                </a:solidFill>
              </a:rPr>
              <a:t>y robos cometidos, sin pensar en los demás, solamente en satisfacer su </a:t>
            </a:r>
            <a:r>
              <a:rPr lang="es-CO" dirty="0" smtClean="0">
                <a:solidFill>
                  <a:schemeClr val="bg1"/>
                </a:solidFill>
              </a:rPr>
              <a:t>egoísmo. </a:t>
            </a:r>
            <a:r>
              <a:rPr lang="es-CO" dirty="0" smtClean="0">
                <a:solidFill>
                  <a:schemeClr val="bg1"/>
                </a:solidFill>
              </a:rPr>
              <a:t>Cuando escucha que se abre la puerta que daba </a:t>
            </a:r>
            <a:r>
              <a:rPr lang="es-CO" dirty="0" smtClean="0">
                <a:solidFill>
                  <a:schemeClr val="bg1"/>
                </a:solidFill>
              </a:rPr>
              <a:t>aseso </a:t>
            </a:r>
            <a:r>
              <a:rPr lang="es-CO" dirty="0" smtClean="0">
                <a:solidFill>
                  <a:schemeClr val="bg1"/>
                </a:solidFill>
              </a:rPr>
              <a:t>a la </a:t>
            </a:r>
            <a:r>
              <a:rPr lang="es-CO" dirty="0" smtClean="0">
                <a:solidFill>
                  <a:schemeClr val="bg1"/>
                </a:solidFill>
              </a:rPr>
              <a:t>carche, </a:t>
            </a:r>
            <a:r>
              <a:rPr lang="es-CO" dirty="0" smtClean="0">
                <a:solidFill>
                  <a:schemeClr val="bg1"/>
                </a:solidFill>
              </a:rPr>
              <a:t>y be los guardias que entran con un papel en la mano, allí se le notificaba que había sido sentencia a la pena de muerte, y abajo decía: ¡crucificado! </a:t>
            </a:r>
            <a:r>
              <a:rPr lang="es-CO" dirty="0" smtClean="0">
                <a:solidFill>
                  <a:schemeClr val="bg1"/>
                </a:solidFill>
              </a:rPr>
              <a:t> Entonces escucha </a:t>
            </a:r>
            <a:r>
              <a:rPr lang="es-CO" dirty="0" smtClean="0">
                <a:solidFill>
                  <a:schemeClr val="bg1"/>
                </a:solidFill>
              </a:rPr>
              <a:t>que muchos clamaban afuera: </a:t>
            </a:r>
            <a:r>
              <a:rPr lang="es-CO" dirty="0" smtClean="0">
                <a:solidFill>
                  <a:schemeClr val="bg1"/>
                </a:solidFill>
              </a:rPr>
              <a:t>«crucifícale, crucifícale, crucifícale». </a:t>
            </a:r>
            <a:endParaRPr lang="es-CO" dirty="0" smtClean="0">
              <a:solidFill>
                <a:schemeClr val="bg1"/>
              </a:solidFill>
            </a:endParaRPr>
          </a:p>
          <a:p>
            <a:endParaRPr lang="es-CO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s-CO" dirty="0" smtClean="0">
                <a:solidFill>
                  <a:schemeClr val="bg1"/>
                </a:solidFill>
              </a:rPr>
              <a:t>Los guardias asignados para realizar esta babor, que por supuesto estaban acostumbrados a crucificar  a los criminales, lo sacan de la </a:t>
            </a:r>
            <a:r>
              <a:rPr lang="es-CO" dirty="0" smtClean="0">
                <a:solidFill>
                  <a:schemeClr val="bg1"/>
                </a:solidFill>
              </a:rPr>
              <a:t>prisión.  </a:t>
            </a:r>
            <a:r>
              <a:rPr lang="es-CO" dirty="0" smtClean="0">
                <a:solidFill>
                  <a:schemeClr val="bg1"/>
                </a:solidFill>
              </a:rPr>
              <a:t>Nuestro hombre del relato que se llama Barrabas, observa la cruz, y en un momento pasa por su mente el drama que le espera</a:t>
            </a:r>
            <a:r>
              <a:rPr lang="es-CO" dirty="0" smtClean="0"/>
              <a:t>.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428462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789040"/>
            <a:ext cx="8229600" cy="2736304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sz="3900" b="1" dirty="0" smtClean="0"/>
              <a:t>¿</a:t>
            </a:r>
            <a:r>
              <a:rPr lang="es-CO" sz="3900" b="1" dirty="0" smtClean="0"/>
              <a:t>A quien representa Barrabas?</a:t>
            </a:r>
          </a:p>
          <a:p>
            <a:pPr marL="0" indent="0" algn="ctr">
              <a:buNone/>
            </a:pPr>
            <a:endParaRPr lang="es-CO" i="1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s-CO" i="1" dirty="0" smtClean="0">
                <a:solidFill>
                  <a:srgbClr val="FF0000"/>
                </a:solidFill>
              </a:rPr>
              <a:t>Ese </a:t>
            </a:r>
            <a:r>
              <a:rPr lang="es-CO" i="1" dirty="0" smtClean="0">
                <a:solidFill>
                  <a:srgbClr val="FF0000"/>
                </a:solidFill>
              </a:rPr>
              <a:t>Barrabas somos tu y yo, que por nuestros delitos y pecados </a:t>
            </a:r>
            <a:r>
              <a:rPr lang="es-CO" i="1" dirty="0" smtClean="0">
                <a:solidFill>
                  <a:srgbClr val="FF0000"/>
                </a:solidFill>
              </a:rPr>
              <a:t>dedicamos </a:t>
            </a:r>
            <a:r>
              <a:rPr lang="es-CO" i="1" dirty="0" smtClean="0">
                <a:solidFill>
                  <a:srgbClr val="FF0000"/>
                </a:solidFill>
              </a:rPr>
              <a:t>morir eternamente, pero, en el preciso momento se presenta Cristo, y toma tu lugar y el </a:t>
            </a:r>
            <a:r>
              <a:rPr lang="es-CO" i="1" dirty="0" smtClean="0">
                <a:solidFill>
                  <a:srgbClr val="FF0000"/>
                </a:solidFill>
              </a:rPr>
              <a:t>mío.   </a:t>
            </a:r>
            <a:endParaRPr lang="es-CO" i="1" dirty="0">
              <a:solidFill>
                <a:srgbClr val="FF0000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323528" y="382013"/>
            <a:ext cx="5184576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Pero, de pronto sucede algo extraño, le quitan las cadenas que lo mantienen prisionero, Barrabas be que en lugar de colocarle a él la cruz, se la colocan a otro llamado Jesús, del cual Barrabas había escuchado que hacía muchas obras buenas. </a:t>
            </a:r>
          </a:p>
          <a:p>
            <a:endParaRPr lang="es-CO" dirty="0"/>
          </a:p>
        </p:txBody>
      </p:sp>
      <p:sp>
        <p:nvSpPr>
          <p:cNvPr id="5" name="AutoShape 2" descr="data:image/jpeg;base64,/9j/4AAQSkZJRgABAQAAAQABAAD/2wCEAAkGBxQTEhUUExQVFhUVFxoXGBgYGBwXHRgXGBoYFxgXGBQaICggGholHBcVITEhJSkrLi4uFx8zODMsNygtLisBCgoKDg0OGxAQGywkHyQsLCwsLCwsLCwsLCwsLCwsLCwsLCwsLCwsLCwsLCwsLCwsLCwsLCwsLCwsLCwsLCwsLP/AABEIALcBEwMBIgACEQEDEQH/xAAbAAABBQEBAAAAAAAAAAAAAAADAAIEBQYHAf/EAEoQAAEDAgMEBwQIBAQDBwUAAAECAxEAIQQSMQUGQVETImFxgZGhMlKx0QcUI0JykqLBU2Lh8CRDgvEzssI0VIOjs9LiFRZjc5P/xAAaAQADAQEBAQAAAAAAAAAAAAABAgMABAUG/8QALBEAAgICAgIABgEDBQAAAAAAAAECEQMhEjEEQQUTIlFh8DIUcaEjgbHB0f/aAAwDAQACEQMRAD8A17a4UUTIIlJ17wfT050JpqUBs8TKTwIA9nv0I7PGqd1RbKDcZViJSbggkgHXgRF9BUlvHWgjjN5F+YV4UUxGi2w6JdSeOWfSI9amlVVGysQS7BMkiBbsJM8AbTVukjt8qnJbCjwzFeiedOURHGmZh2+Vbi6DY4ivZoRe7/KnJctofKhxYbEmjUEG8waIFjkfKtxZmxxrwmlmHbTCvsPlWSdmbD56ammZqSV1mtgsx+1mMjyx2yO43/eo4q43nb66FjiIPgZ/eqdNdcXaJsW6zuTFZOCwQO8XH7+dbxQrnLq8jqHB91QPka6OoyPWubJHZVPQFzSmcKcumqXS1o1jVUBxVOW5QFrpaCiI5hkZpLiQTwuY05U84VKTBcSD3H5UH7PMZ6SZvpHDsoj7zayogLzGYuImLcJpki1uvZit9tvqQSwyq/FQrEMYUqcTmJJKhJPaa6O9uJ0qlqUpxDp60KQFpjvRcDlIrOt7LUhwBQ9lQnwOtXgk+iGTktszGJwZC1RaFH4mt7uJvG44Th33SVRLa1EyYuUE8TFx41TP7OUVKOXUk8OdDwOEUh9pUaLTx7YPpTShoSE6Z1JDUmA4LAn72gueFMUoAFRdFhP3vlXqXUJJhBuCPa525VTb2OJGFWEJIUqE3VOpg+k1Bb0dDtKzB7w7WexaiRn6EHqi8d5qtwWzzK5H+Woj0q+2Tg3REWA7R5VcMsnKpK0pAUCIkWJ4jlVf4sivqVnPDhikyJBFwRYg9hFdK3I299YQW31K6ZHED20aSf5hx7wazbuyVfy/mHzqRurhi3jGyYIOYEZhcFJ5doHlRnDQsJ7OjhDXvL8h86Vel5v+H+o0qjo6dlNiWluJbgLJStUGU8yOOgyhXkKB0xTJWshIUoZrXyjNlUDpbXvtWSwOCcWomVKixAlUx3aHTzqYqcqysD2SkSLiTPHXlzo6RCnRqt19rodeyoXmTmJg/gPsjWPnWvUL1yHcZjJtJgJkplwf+W4f77q68o9/lSy30ZHhVTJpLPf5UyaFMNoXGoe8CScM7lJSctiCQQbaEVLmhbSuyvu/cUyTtAtHCEbexk/9od/NRk7w43/vDvnXreGue8/GpSMJXRwJ8yP/APcmO/7y751tfov2viX3nkvurcSlsEA8DmiayisHWw+ixiHcQf5EjzUflSzhUQxlbOg3rwmvV+PlQyr+4qEU7KOiHvA1maJ4phX7H41lAa2zoCkqSdFAjTmI/esVkgweFqviehJEfHJlPdW03dxPSYZs8QMp702+EVk3ESI51a7kYmA60dUnNHfY/AUMoY9GicpppLN68z/3BrnpjaBOcO+hrFR8ZtJtPHMeQqpxG0lrsOqOQ186dY5SNaRMXjEJUQUJN76z8aju7SM/ZpSjkRcx3nQ91Qkpp2l6vGCQspthkvqurMrMdTNz41mNoPuKdyPQ6DpMAkHTra9kaWo+0t6WGrA9IrkgiPFWnxqN9cbdQh4GyTBESQdYIFFpNgtpEY4OZ6IzH3TZQ8DZQ7RUzAbuPlAxJQro0KB9mZykHnpTtj7ND7yG0rjOq5giE6qJ7hNdLc26MMhLDqMoulJR1gED2c/KR50k5OOrGhHltIyWH3vTPXQlIINwAYPAxAtXm9zxXhuukhGZBnKBN7XA41Vb7rw7eTowApSiSBpBm45X+NHx5Udmt51SCUReSBfKcvDhSR20PL6U7KFvGQIQIpraM5WVXhJUJ5yL0Vhtv3j5UZJbTPWV1hl9k243rojBI5pTbK1QNS91wRjWiLwVcJ+4rhRFIb4KPlUzdlI+ttlsnN1tPwmaE+jQezc/XFe6j8gpUbM/yXSrmOzX4MpgGTlOTKjMNOjTZU6AgCZHCqvbWHhtXWQBMJhIkXhJHLtPpUtjESBMJiYBnmTIjjYeVtaze9KSpXScDCFG1lgGBA4GNayZNonfR8z/AI/Dkk/5h8eic867Ao1x76OEE49gk2HSW/8ABcH711vFvhIKoNgTpyE0rTYqaGOqmvCKzycfi3HVJaU2yEZc+qyqblMwIEQO+aug4Lak8bRTOFIyeyQmg7RH2Su796aHRy9D8qbjV/Yq7hw7aWKdoLZx5tHWPefiantN1FQOur8R+Jqc1XoJHKxLbrV/Rkj7TEfhR8VVl1Vp9wHg2MUsmAlCD5Z+AqeX+LGh2bgBKlZc6EnUBSgD4DU0TE7PUgTYjsrke03Q4olZIWu+U8QdKcjHv4aOidcSAdMxA5WTp4Vz/LX3L7+x1AVktstZHljmc35r/Gat92NqnENZlDrA5SRoe0UDehj2FjtSfiP+qtjtSNLoo5oW77/RYwSYSuUn/VcesUYJpdCJmL1eUbQidGjx22W0yE9c9mnnVJi9pOOWJyjkm3nzoHR0PEPIbTmcUEjmTFCMFEzbZ6lFOUQkSSABxNqyu0t80iQwnMfeVYeCdT6VltobUdeMuLJ7NAO4Cs5oKibPaW9rSLNDpFc9Ejx4+FZPae23n/bXCfdTYeXHxqdsHdDEYlQEdEk/fWD6I1PoK6FuluKy28CFJeKQTLiD1VcClGbLrOsmk5OTGa4q6Of7v7k43GJzMsnJ76iEJP4Sfa8KvcFu19UUrpSsqHtI9kSOY49hrt+BxeVIChJ4kWHLThwrJb97O+tuMtYcJD5zLUsyAlpIjKQDBKlkQeEGlyRl6L+Jnwqf+qrX/Bhd3sdh2n1ElYlKkpkWCiQRJnsq6VtVKJBWHFLNwo5gOUT31hdopeYeW04mFpMKSSPjFxx8a9wpvIlJ5p6seExXM5v2ev8A0eOe8bpf4Ng5sJGKcSt4lKUpskAjjPsxx49lSN8mkjCwhU9dAjLEATVLgtpOjRzP+K0+It6VL25tQOMBOQhYUFKBNlAA3HcTwJqmKackjl8vwMkIOS3/AGM40ipbKLL7v3pjWKT7g8zRvrY4NiPvdY2HD1ruPDImWrHdVqcUnhZWpjhzqOcSj3B5mpu7CkqxInqjIq4vy4Us+hofyRtvq6veR+evaGWkfxD+Q/OlXKd/70ZLD+0hCQCV6E3ib8b+nCoG87CmygdVQi+us6241Mx7BMlOWxsCRe2oI0PzrNYva3SqAmI6uXWABz5yTW9HO9s0/wBHuH/xrKibgORaNWli/PWul45nO2tI1KVAd5ED1rlX0c4kfXmxoYcmTezaq6njcUEJUtSgEpBUT2C5NJTMmUWwUDM84AQXHCTOvVtHnmq3moOzMgaSUz1xn62sq6x7tdKkh0U0rsyoeNR3UzaH/CV4fGk2uT3VCx+0MpylGZHEg3EXnLy7qVyUasth8aeW+KOdbM2W68tXRoJuZOg1P3jatJg90nP8xaEDs6x/YetWGOcyIUWzlTbTl2DhQ8RthKEAkkyQLayaMvKl6PQh8JglcnYN3ddsf5/6P/lR9hYdphTzK1FQfSlItl0m2vHN6VBOLzEkcifUR8DUXbbC1KQpEzF+EQbGfGgs05umDP4WLFDnFdFLvWlCcW3lJEkBQnQEgW5WnsqZiGnHF5Eob6P3iSCOU0//AOjla876sx5JsO8n5RVo22lIhIAHZ8Tzq6xP2ea86t0XLG0kMNJbZQJAub5SqLnmfGq7E4tbhlatPIeHCmtYZavZQojmAY86HtvDqZSkLTdw+yY05xft1p6jBaI7kN+spuAZI17tZoSdrNlQT4SNAe01SYjDrMlCkzMwRAMm5zjXhY0BKHAZUU6/dv6VPmynFDNv73OIWptpGUixWq/ikaR23rI4jEOPLlSluKOmqj3BI+ArebJ3ZRjHMrpyAT1h7RGsCRa0X4V0LY+7eFwg+xaSFaFZ6yz3rNx3ChKYFFI5dsD6OsS9CnvsG9et7ZHY3w8SO6ug7H3RwuFgoRmWP8xfWVPZwT4RWgec7ahuOjnUpNsZEb6wAqQ3cHWT5xpTGtqluciBe+p1g0FzEO3hSo8aAXnveV608XWx5RtUaDdraTmIw4ecbDZUSEpE+yDEmeOtRdkPqW++8DCZ6JJ06rUz+sueVRcHinYVKl2A4kcRN+6q7B7fjM0ygobTCUak81rKz7UcO03NdCyWjklh4sLtjCNY5xAstIOZwiAowYKUnWTAk8L8dI4+ixCpU3ilpQbJStAVBnipJGYeAqz2a7hniEplPRwS4OrEmcs6yetJPOtZtDazOHSjpVpQFKCEZtMxsKDgpdoeHkZMTqMmcr2luRjsPJDaMQkCfsVHPHMoUB6E1VYXaCVEtrkKFlNuDKpJ7tQa69jdsgLLDR0P2zg1H8qT75/SO2KjPYDC7QQoBtrIiUl3IkqKhYlpShaDqo6+tQl467PSw/GMsdT2jlD2zyD1QVA8hJHeBSZwywlfVVw4HnWn2jsDEbMAeZcdfYT7SlJAUgcQqD1knnAgxWgGPcNwswRI0408cjiqkc/kYoZJfMxPT9fZnM/qyvdV+U1Y7rIKcT1kmMitZHLjW/w2NcKoKyRBPoahr2is/ePiBRllTRCOFpnnSt+5+o0q8GKX736R8qVS5HRxZiuhA5RWd2jgkh3MIjNMdtprT4vDKuQB6/OsvtRhQUJ40FKyLx8TR/Rw0BtBogfdcv8A6FXro+8jiUsOTxTlvxJsB3yRXPfo4AGNbgiQhc9gyGtnvvikNtBSoMKCxJgdXme2Ypkm2K5UiW0craUkaJSPIAUHG48NoW4QSlCSoxcwBNhXrWIDqEOJ9lYCh3ETQ3YNjobG3A0jsMavZUL3vaWkFOdsE8USSR+GaYvbDa7F8IUbDXjzSoW76hY/ZIQSkXGo7QdezWqNzDFoyHG0onjlHgCaPyk1bO3+vljfGCVFritp5AWFKk5oBiJgBQ+NVCkuuuJSgHIkg5jYWJkTz0rTI3dcebQ8G0qKLpEXUnjA58R/WnJT/tpHhRh46b7Hy/Ep8VSpgMPhssyZJ8rVINOiBWe2tvaw1ZJ6VfJJsO9XymumMYw6PNyZsmV/Uy/SgkgAEk2AFa3Y+wW2wFvQpfBOoT3jifSqLchtwMDFPxneGZpKdENESDe+dV78o7ascO8pSZUbrJUfHQdwEDwpZTvoMMf3NA5jAshINh5VzbfjFLDqUqgxmKVdirR4RHdFa7DO5TWL3yxBflSEEKacgpI9oEG47OPhU30VoxjrbilKJ+7Hdz/vxo+GxRyjMMxmQo6gRrMTpz7aPtIqa6ORKViTOoJ51D2q6FJAbJCoMmefaPKlp9BuNG03MxiVht4dWSUlOo4p+RroKlAx61xvcl1SWXkJ9oHMkHSSI+I9a6ngNopfZQ6kjrCeV9CDPGZFHJ0qJJdskumorh7aKtfdQVqHMVHYdELK7NiY/EPn3UdSXciYJmTPWGlo41CLAk9dPr8qIrCRHXRe4108qoVr9ogbWxqkFDS1HM4YCZmU/euNBUDFohDSoILqswOsNoBAAFomVGf7Frj8Ggtn/hqXICFcU5pCyDEjqk1WbYX9uAEqSG0BIKdL6Ht7u2mj0Tl/IqMc4ekVeR0cEiRPWj17uFBcxy8qC4tS0oSQMx0GgHqrzFEfV7f4o8v96qt5nwhJTPZbsAqj0hYR5yAp36WhssBEpkwQqDlP3Tb11o26O/7mFxAKkf4cmVNpkkK4LE2JHL9wKzuytnZuuRrp86tkbKHI1GWamd+L4fLJG+rOgYbf8490gy22NGZgkc1ke1PLStS0/wBK3LJiNU8oGg7uVcr3V2KHMSOAbBUb5ewCe8z4VuEuKYUM3HRQIIVHOPvUFLkTy4FilxLQuPfzeVIOPSJzR+H+lFCw4CtJ6xSQRz7agpZXzH5hRJfjRLfW5mMTE26v9KVRuhXz/UPnXtG2ZJfgxL+3cyYSkcirtrP7QUVm6oP92pmFeEwdKkKbSeKe8mP9qCVHO5Nlv9FojHoiT1HP+U/OtB9KuDKmypObMlHWiSMiVDUf6jVL9GYCNoXWMobcPZoB7WlaXfjazeR/L1gWQ2DwlS5J7dE00U7M+ix3fwRbwzCCLpbTI5EiSPU+VNxe0EIsOseQ4d5qrxOPW5Em0CwsKjBNUjh9sRz+xE3jwn1sALUpITMBJgGfeHGsY1uw4pRTkQgAkZsskjne1bvFYltoZnFpSO0xPYBxPdWX2rvqBKWET/OvTwTr507UUaKkzozO8TbDKGhmCggCQLAwBrWL3k3vS26Q2OkUUpKp6oSu4VPPgbczWOe3nfUIWoK7x38qjN4N19WciAeJtYchqa57cXZ20prilbH7W228/IWs5fdFk+XHxqfuDuycbi0IUPsUdd0/yD7veowPPlRsLsBIAKpUe3Tyrr+62yU4LDG0LUM6/wDpR4A+ZNaM+TDk8dwjciZtR2ErgQEpypAGgAgR4VAwx6iD7wHhUfaW2DkPVBJ0/wB6Fu86VYdvNqkqSfA29CKYmTXbVW7RwGdSFCQZgn+U3Pw9atJ5xFR3nIiEnnP9KK7A+jnW9juZ8oT7Iv2yJ491QMJhgTXrpU8+4sJy51mOxM5R6CrTAYcgkEaGPKm7ZPol7FwXRmY9oGfjWw3ZCUsrSOCyY/Fe3K81QspAirDYeIyurR7w+Fx6E1si+kVPZoyqguRR18KERNczY6oqj0cmc/pT3XWzHt2EcOZP70Bb6QT9mDf3jT3FoEdTUA+0eNMVIeLcdCvsEKKAnMpRAN5jLHG16psRtALXPR5VKUApYWY04DTgK3rzYRhwhKYcXokSSVq0Skm4OXVWgGbsqsxW6fSKQlCkkoIW4tQSDJFgFJE6kqg9lJtypAclWzLjDoGbrSELnQ9YmPlWf25stSlJWVJKFXsbkE38da6IrdyDlQkvAWUQQkDhaRf0rP4jdFTDxdU4FNiQlAkgEi2ttSbAVV8vbNhab4pd6KxDCRbQAadn7VHxj8WTqbCj4pxLaTPeSeNC3da6dYWuQlRhI45BdSu8xXJ27PqpSjjjx/H+EaPdfCtts5lqUFrMnqzYace/zq3xDjLiAgrOpPsq9ORFDWy1/wDkA5DLXjuEaTEqcuAdAda64pJHy+XJKc3IiYXEKYVGfpG/egiBpCge/X/arpTKbLCgEm4sfEWqGwGk5vbOZJTdI0PjUrZykgdECSg6A6juvW0BWNdSkqJzi5nQ/KvaK5gYMSs9yRSoUwp0cjwbK1mG0lR7BwPEn960ez91SR9soD+VNz4q4eHnVhgFACEwBrYR8KtEqrpjiS7OJyAYXANtCG0JTzIFz3q1NU+8qSWHD/MjyBHzqdjttstHKpcqJjKm5k8408aym3NvLUtbCSlCJIUoySryFr8qZtJASbNRjdpNMpBcWE2sNSe5IvWX2lvkoyGUZRpmVdXgNB4zWebwzjrpQhKnFk6AFRN4mtzu/wDRc6uF4pYZTqW0wpZ7CqcqfWpSyFFFGDWtx1dytxajYXUSeQFbPd76LMS/CnyMO3rfrOEdiNE+J8K6fsTYeGwghhtKTxUeso96zf8Aai7dxpRh3SDfKQO9XVHxqLmViraSON4PYLYX1QVAaFVzHAnhPhV41grhIHar5VKwGHyAkmSb/IVNSxA7TrXNKVs+gxYoxXR5sXBBb6EkWnMfwpuZ7NB41sca9KVdpqp3cw+VLjvPqJ7k+0fE2/01MdV1O8104o1E8vy8nLJX2KPaOHTBJURzjjVXs7b7WHbVnkfanKlIkkZU68Bx1NXCtnFzU/IULFYBthvNAy8Z40xzEjAbfRiEZm21RfWBEWvc1J2KhTy1JUlSQNDrmntrIbrbdLeIczJ+zdPHRJ0v2G3kK6Ts/EDKFANhRMazaxEelWjFNWBdOymxX0dozBbBU3A9kpKgSSSSTM8aqNpbpYhlRUE5k2kjWfw68K6Ena60EJUAoHiOFYrfzaz6XErCj0IUG1AcCuYVA5CL9tK04ko03TIDOz3AkqWMiUiSV9WO08hVe6+G321haFJJElKgocjMdlWJ3gnNmMyAE5TwjXIbL4yKzeNxySAlSGLq6rjUovElKkdoGvhPCk5svLFGK0dRXHKo645CgbJxZWy2deqAe8WJnwo6zUG2SKpxTk3SYn3Z/apGEClKlQEJEnMkDuEkc48JqB0S5PXTr74qftKW2CASVOBJsdBASkD9R8ap6sdh8JjAQvEEZglSm2QR7RmFqiCm6gdCLJPOpmxHvsftCZXdSuMmq1jCBCAjNPRJiIAhUAq4Ds1nSpeDBKAkRMDWtjjqyU36Jju2ENpKWklR7eJrA7ybZUpRClTHAeyOFh+9W29m1hh09GI6RQuR90H9zXOsU6VmKnllej2fhvjcV82Xfr/0GsKxLgRcJm/cNTWh2Hik/XmGwBkSSiO3KqqvC4htDKujUFLJyqier2XoGBCkuIcT7SVBWsadtIns78kXKDS7Z0pT4/ho/V/7q8XigYlCbCPvaDTjXrGIdWkKEwRI6oPrFHfU4MtvugnqDXjwroPn2qdMGwtJCiUDqidT86gbRcnKUSgg3Kbkjx/u9TQ87y/QPlRMOpSlAKQIOsoHyoAut/8AZFb28oCFOJkWPhbnXlFCyLBtAA4ZBSo2x7MfitvstaHpDyTcT+LTyms/tPeV92QFZE+6i1u1Wpqvw2DWv2U2Gp4DxrY7o7pNOKUp+VhABygwJJOvE6VSU/uckY7Mtu9gHHn0ZG1rCVBSsiSqAm8mB2Vp9u7guYfCu4p5xJcnN0aLgBSrlSzqb6AeJrpWwcOhtWVtKUJCTZIAHDgKj794hAwbnSCUdUEc5WOHGpqbY0o0yZuvgkM4RnIhKCptClQBJJSDJVxNWSnqjB0ZQBpAjyppcpW2DQQu1n958RKUo5mY7rfvVwVVRbZcl0Dkn4k0s29nV4cU8qK7Dsc6K6cqSo66AcyTASOZJIHjR2U1UbPxf1raIaTdnCAuOHgp4dVCe2CSe9PZUoR5M9jyMyxws2ZbCGko5D14nzmhIMJFPxx4UJywHdXYeG3ex5eQkXMCsnvBiy+oJA6oNWGKZWo3M0RjA5RKgCTpSsxRo2aLiQAPCaqcNvAvDuKQIW0DdJItfVKuBraYxhISTA+dc22u1DqrRmGaDwJsfhRja2gP8nU9h7YQ4G1pBUCZIVEjQwf6GvNo4L6wl1JVBJJmJhUki3YaHuZgwjDIMCTf0j9jVwUATA11rZMjkiXFJnFtrbOxLThQrMoqJjKCQrkUwPTWrzYu4mIdheIcLaOUlSyO7RPr3V0tTSb2F9acVRYVJzYxC2fs9DDYbQVFKRqpRUT3mirTT1KoSjQbZkUbbbeYErURNxl1E3ANWu1SHScp0tHIcBHlVUlxHuR/qPyojjokqAIPMK4x2in00O1sk7IYKGykmesTJ7akIWUkHgLVGwe1myejWUocB4mAodhNp7KtVIBEiI/vjTxqiMlvZznf9pKHUqbCyt4kqBJKTzInQ9gqqwGznXOq0jOoczHdeuk7W2OjEILalqTNxlhKkkcia83f2EnDDKFqWZupUE90ipvHbPSxed8vFx9+jmmM3exWGSAppSytRUQgFQSTEAkcdaq8YH0EB0FB1iwtw0rtW2SkqylRSQQqwmbReq76o2u2YHU3TyvWcNiw8uVbM9uRi1ONFBnq3BJiQeROt60ZYcHH9X9aB9WbiAseSh+1GfQkkELToBeeAjlQUaJ5MvN2GaQ4EruZIEdbtGl6aEu/zef9aCGCR7SCB2/0omFbhQJUiBPHsNOS1sd9rzX60qB0J5o/MKVAOjGYFIFotpFbDdFNnTxJA9J/esqwYOkcfnWu3T/4K+fSX/Kn+taXRLH2XuzT9oSfdPxFUP0pSrAmNA42T3Z/9qvNnHrK/D+4ql+kVYGBc7Cj/nFCNhydmgCuqnuHwpZqGysFCSNCAfSnTRdiIdNUG1DLp52H9+tXoqgU2M6jzUT66eVSndbPQ+HxXNsgbx7Q+r4Za/vRlT+JVh5a+FefRTsvo8Ip1XtPLKv9KbCe85j41i99dpHE4lLDd0oUEjkXFQCfDTzrr2BwwZaQ2nRCAn8o186rijSF8vLzyUukePm9BcPVmnLJJI4U10dWKocwJuK8ScxnyoChNuFGz5RQCDxCSpQSL8x2c6we9jUPJT2H410rYrOYLUdZAHd/vWS30wH+LwxjVwJ8CQf2NW4Vjslz+ujZbNZyNITayR56miqPdXqjQSs1yWzVY5VDUBTEKJ1pFVZtmS2Iim5RSNeUvJhopkvGbpEz7o+VEdXCiMqYnlwqOhDx+8r85NEh7iVep/erDWZrabQdUo8JtVtuwnoxlgT1lSCQRAtp3VBxODKHFTN7we3WrjAlaUwmY1sJpV2PLYZzai8iiLKgwZMg9xqXgsU8b9JmNtUo+VRi85Gn6R8qg4dRaeKDodD2ETRAkui4xr4XClp60lJgx7PGI7aA0+hJnKrQj2hxEcqk7QUQEqASUnmJv/fwqMw6CYKEaE2BGgnnWB0gZU3yX5j5U99DaTBz6A8OImhfWE/w0+Z+dPXiUqMlA8FEUNDbHIcbAUJV1o4DgZ51620hRgKMn+X+tNQlshRykZRPtczHLtpNPISZyqkdo7uVbQN+gauj/ifp/rXteEtcl+Y+VKgG/wC5m0NmSeHPzFq1m6A+xWT/ABCPJKayrZrXbnXws/zq+AoyJY+y2wY6x7v3qn3+RnwS0k2KkT3ZhPpV1hrE91Z36QVzhVAHRTZMcZWAB8T4ChA0+zRMiEpA0CQPIU6aag2HdXs1tijXlwknkD8KxO8m0+gZUvjEDvNq1u1HQls9tv3rkW+m0C4oNzZNz36D96WW5Ueh40vl4ZTD/Rhs3psYFquGgXD+I2T6mfCuwuSJFYr6KNn9HhlPHV5X6W5SPDMV1tF3uCZ1q5xL7gByHnSfaMU/6xHIRUPFY1SgUpBAOpNp+VYYilwzYUnLwNSaakjyqx2FhCsrWdACB3kfL40Yq3QJOlZ5us4qVoMZgbToeI9DXu8mHbU8wnMOlCg5k1ORIVKu4GBNBxTC0KS63qk3HMVJxbzbmIC0jrhhIJ5ArUcvmKvlfGNElHk+SDTSWRyodKuK3QaVjh3UNQ7KcKaaFsNIaE0wjWnzrQ1Vm2FFMw0nMDnTYg6H5U9bNycyLknWOPbQcK2gqgFdyBcDj2zRghHvK/L/AFph0RMa0QRMGdCDNTtn6WPA9l4tUbamXInKZyyDaNTNN2WSQRMDUnlF63s3rZMS27wnwUP2NQ8eysFKlzyv50fpkfxUfq+VN2i4hUqC0nSBeToOVFoCki1wjmZsgG8WPcJFQ+kdHA/lHypbGckEV7h0KBPWGhHtjXhxoILGF1fujxQPlRMS5BAyJ0B9niReh5HeBP5h86eA9/N50TasH9bieoi+toomFWlSoKE8dCeAnnR2i7lVOaYEed48KD0rvJX5f6Vgvdkcvo/hp/Mr50qN0rnuj/8AmPlSpdmr9syyNY4c/iK1W5LksrTycPkUprIMA5iD/fEfGtFuPiR0rzXMBweHVMelNLolB7NU2qMxPAVnt+EkYIzqXWifzpt4CB4VoMskjlCj23sPO/hVFv8AH/Cf+K1/6goRtUGfZfJpGkDSzCs2xEYnfjabgUEQUJTdJ9885HAcq5k8oqzLP31W7k12nfDBJdYJI9kGDWQ3K3NafC3HgrIDlQASmSNTPLQedCOnbOnJkvGorSRsdzsW2vBtJa0QgJIOqVDWR6zxmrRw8aFs/YrGHEMthBPGSSe9RJJ7qdiEkaU6lZJEVY8P3qM8k8VeFGXUQYdSjYnvphjxSwmeMXPIVUbu/SekL6JbGVsk9cKzEDgS3F+Ewal7wPBltSRc5FFXZIOXxmPCuZ7GaIfQOZi/Gayk0BxT7OuYvaaM6Qy6FknQTpa58xS2Tiw7iHlpgiEp7JTYnzmqja7WVsmPupgi0Aa3GlyPOpW4LMNuq4FQA8BJ+NLlyuVIrDEo45S/2NMe4UxR7KITNeVO2c2gJrxQoi4pqh20W3RvYOKEsf3NGIoSqW2NRUtvpTByDWfaOtO6RBvkP5v6VJw4czJzJETfqjTyrwhz3B+QfKqDpr9Z4MKheVPWGYEz7URPCL6UzBYAJzSokQdBHDtoO0ca62mUIBULiU6AESZ4DretUqdqPlRlQ10TbwKSnNRtIDTei1VgWjxcH5TT3NmtptnV+Ud/OpSUKIBDIgiRY3BpzuYmSzP5q1mpANipKVkCSJgGImjvYHrKvFybgjtouBxyEi8pubAk/E99O2htFClykFXVyyTHfTfL1YnzN0QegHvo9flRnkSbKRoke1GgA5UHpG/cP5/mKcsN2jNccCLdlK4N+h1NJ9nnQL/l8Fi1SMKhQVc8D94HhbjQUqbAIlV44C0GedOaYQowFn8vjzrKLRnO+wmRzmr839aVD6JPv/pNKgHl+0UuA3deWoq6qRrJP7CeVWez9jDDu9NnKilJERAI0M8T6aClSpktkC0S7m9oDWdOPjy0qh31/wCzj/8Aa1/zilSomuy66McqE/CQTlk8rX7JNe0qHsxmtt7Vfaw2eErSs5UpJugmSBZIEHvPfWl2OwG2W05RmCQSdesbnjGpNKlWa2G3QZ1E3M+dC6Pv8z8JpUqFGsKlE2qeGg2mf7PZSpUxRPRiMK2p0vEklbqF8bExYQdBWQ2FjluuhrIgRJSSJIUm/teFe0qRexpPo6mjDh5JBFoA8iTHwPhXvQKSAAogDQAx6UqVFE5t3QPr3+0V50wqX/EV6fKlSrUhbGEr/iK9PlSHSfxD5J+VKlWpGs8KnPf9B8q9QXCQAoT4UqVbijWCxGEWkSIjgCfiYqO82/0S1pQkhESc2k9hg0qVakUUmVzG1/qzDiVKKi6D0ltF5YBT2aepqBhNuuOrAQ2LEGVEcCTf++Fe0qb0IzQpdUOUkkmOZMmOy9GxWLOYkTHf2DtpUqFD2VWznipAJ1JUT5mpYXSpV1x6OKXYwuU2QaVKmANVTVYwtFKwJhQEfi6v70qVLLoMe0XIxqfdT+U15SpVxnocUf/Z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28575" y="-1211263"/>
            <a:ext cx="3810000" cy="2533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2052" name="Picture 4" descr="http://4.bp.blogspot.com/-BiK2OF3cIHo/T0gEvSlkmWI/AAAAAAAAGco/HWYkGsVE3_Q/s1600/2%2BJes%25C3%25BAs%2Bcargando%2Bla%2Bcruz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88640"/>
            <a:ext cx="3419872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9715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92688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En </a:t>
            </a:r>
            <a:r>
              <a:rPr lang="es-CO" dirty="0" smtClean="0">
                <a:solidFill>
                  <a:srgbClr val="FF0000"/>
                </a:solidFill>
              </a:rPr>
              <a:t>Isaías 5:4</a:t>
            </a:r>
            <a:r>
              <a:rPr lang="es-CO" dirty="0">
                <a:solidFill>
                  <a:srgbClr val="FF0000"/>
                </a:solidFill>
              </a:rPr>
              <a:t> </a:t>
            </a:r>
            <a:r>
              <a:rPr lang="es-CO" dirty="0" smtClean="0"/>
              <a:t>dice Dio</a:t>
            </a:r>
            <a:r>
              <a:rPr lang="es-CO" b="1" dirty="0" smtClean="0"/>
              <a:t>s: </a:t>
            </a:r>
            <a:r>
              <a:rPr lang="es-CO" dirty="0" smtClean="0"/>
              <a:t> </a:t>
            </a:r>
            <a:r>
              <a:rPr lang="es-CO" dirty="0" smtClean="0">
                <a:latin typeface="Agency FB" pitchFamily="34" charset="0"/>
              </a:rPr>
              <a:t>¿</a:t>
            </a:r>
            <a:r>
              <a:rPr lang="es-CO" dirty="0">
                <a:latin typeface="Agency FB" pitchFamily="34" charset="0"/>
              </a:rPr>
              <a:t>Qué más se podía hacer a mi viña, que yo no haya hecho en </a:t>
            </a:r>
            <a:r>
              <a:rPr lang="es-CO" dirty="0" smtClean="0">
                <a:latin typeface="Agency FB" pitchFamily="34" charset="0"/>
              </a:rPr>
              <a:t>ella?</a:t>
            </a:r>
            <a:endParaRPr lang="es-CO" dirty="0" smtClean="0">
              <a:latin typeface="Agency FB" pitchFamily="34" charset="0"/>
            </a:endParaRPr>
          </a:p>
          <a:p>
            <a:pPr marL="0" indent="0">
              <a:buNone/>
            </a:pPr>
            <a:endParaRPr lang="es-CO" dirty="0"/>
          </a:p>
          <a:p>
            <a:pPr marL="0" indent="0" algn="ctr">
              <a:buNone/>
            </a:pPr>
            <a:r>
              <a:rPr lang="es-CO" dirty="0" smtClean="0"/>
              <a:t>Este texto nos dice que Dios no </a:t>
            </a:r>
            <a:r>
              <a:rPr lang="es-CO" dirty="0" smtClean="0"/>
              <a:t>escatimó </a:t>
            </a:r>
            <a:r>
              <a:rPr lang="es-CO" dirty="0" smtClean="0"/>
              <a:t>nada con el fin de que usted y yo </a:t>
            </a:r>
            <a:r>
              <a:rPr lang="es-CO" dirty="0" smtClean="0"/>
              <a:t>fuéramos salvos.  </a:t>
            </a:r>
            <a:r>
              <a:rPr lang="es-CO" dirty="0"/>
              <a:t>T</a:t>
            </a:r>
            <a:r>
              <a:rPr lang="es-CO" dirty="0" smtClean="0"/>
              <a:t>anto </a:t>
            </a:r>
            <a:r>
              <a:rPr lang="es-CO" dirty="0" smtClean="0"/>
              <a:t>nos amó Dios, que dio a Su Hijo en nuestro </a:t>
            </a:r>
            <a:r>
              <a:rPr lang="es-CO" dirty="0" smtClean="0"/>
              <a:t>rescate, ahora te </a:t>
            </a:r>
            <a:r>
              <a:rPr lang="es-CO" dirty="0" smtClean="0"/>
              <a:t>corresponde a ti hacer tu parte, yo ya entregue mi vida Cristo, ¿Cuándo lo </a:t>
            </a:r>
            <a:r>
              <a:rPr lang="es-CO" dirty="0" smtClean="0"/>
              <a:t>harás </a:t>
            </a:r>
            <a:r>
              <a:rPr lang="es-CO" dirty="0" smtClean="0"/>
              <a:t>tu</a:t>
            </a:r>
            <a:r>
              <a:rPr lang="es-CO" dirty="0" smtClean="0"/>
              <a:t>?</a:t>
            </a:r>
          </a:p>
          <a:p>
            <a:pPr marL="0" indent="0" algn="ctr">
              <a:buNone/>
            </a:pPr>
            <a:r>
              <a:rPr lang="es-CO" i="1" dirty="0" smtClean="0">
                <a:solidFill>
                  <a:srgbClr val="FF0000"/>
                </a:solidFill>
              </a:rPr>
              <a:t>Mi oración y deseo es que Dios te bendiga, entrega tu corazón a Cristo Jesús ahora mismo, y disfrutarás de la seguridad de la salvación. Amen.</a:t>
            </a:r>
            <a:endParaRPr lang="es-CO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1421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1232</TotalTime>
  <Words>2373</Words>
  <Application>Microsoft Office PowerPoint</Application>
  <PresentationFormat>Presentación en pantalla (4:3)</PresentationFormat>
  <Paragraphs>98</Paragraphs>
  <Slides>26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26</vt:i4>
      </vt:variant>
    </vt:vector>
  </HeadingPairs>
  <TitlesOfParts>
    <vt:vector size="27" baseType="lpstr"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¿Qué debo hacer una vez que Cristo murió por mí, volver a pecar?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 LUGAR DE</dc:title>
  <dc:creator>FAMILIA FIERRO CH</dc:creator>
  <cp:lastModifiedBy>FAMILIA FIERRO CH</cp:lastModifiedBy>
  <cp:revision>130</cp:revision>
  <dcterms:created xsi:type="dcterms:W3CDTF">2012-11-21T12:51:57Z</dcterms:created>
  <dcterms:modified xsi:type="dcterms:W3CDTF">2013-11-19T00:38:57Z</dcterms:modified>
</cp:coreProperties>
</file>